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8.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0.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1.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3" r:id="rId6"/>
    <p:sldMasterId id="2147483725" r:id="rId7"/>
    <p:sldMasterId id="2147483737" r:id="rId8"/>
    <p:sldMasterId id="2147483749" r:id="rId9"/>
    <p:sldMasterId id="2147483767" r:id="rId10"/>
    <p:sldMasterId id="2147483779" r:id="rId11"/>
    <p:sldMasterId id="2147483796" r:id="rId12"/>
    <p:sldMasterId id="2147483813" r:id="rId13"/>
    <p:sldMasterId id="2147483825" r:id="rId14"/>
    <p:sldMasterId id="2147483837" r:id="rId15"/>
    <p:sldMasterId id="2147483849" r:id="rId16"/>
    <p:sldMasterId id="2147483861" r:id="rId17"/>
    <p:sldMasterId id="2147483875" r:id="rId18"/>
    <p:sldMasterId id="2147483892" r:id="rId19"/>
    <p:sldMasterId id="2147483904" r:id="rId20"/>
    <p:sldMasterId id="2147483916" r:id="rId21"/>
    <p:sldMasterId id="2147483928" r:id="rId22"/>
  </p:sldMasterIdLst>
  <p:notesMasterIdLst>
    <p:notesMasterId r:id="rId45"/>
  </p:notesMasterIdLst>
  <p:sldIdLst>
    <p:sldId id="256" r:id="rId23"/>
    <p:sldId id="257" r:id="rId24"/>
    <p:sldId id="258" r:id="rId25"/>
    <p:sldId id="259" r:id="rId26"/>
    <p:sldId id="262" r:id="rId27"/>
    <p:sldId id="260" r:id="rId28"/>
    <p:sldId id="261"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6C53D-C2A2-41B4-82F0-2BF409878F0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9BB5457-D840-4C01-BC65-7FF152C3637D}">
      <dgm:prSet phldrT="[Текст]"/>
      <dgm:spPr>
        <a:solidFill>
          <a:schemeClr val="accent1">
            <a:alpha val="90000"/>
          </a:schemeClr>
        </a:solidFill>
        <a:scene3d>
          <a:camera prst="orthographicFront"/>
          <a:lightRig rig="threePt" dir="t"/>
        </a:scene3d>
        <a:sp3d>
          <a:bevelT prst="angle"/>
        </a:sp3d>
      </dgm:spPr>
      <dgm:t>
        <a:bodyPr/>
        <a:lstStyle/>
        <a:p>
          <a:r>
            <a:rPr lang="uk-UA" dirty="0" smtClean="0">
              <a:solidFill>
                <a:schemeClr val="bg2"/>
              </a:solidFill>
              <a:latin typeface="Arial Black" pitchFamily="34" charset="0"/>
            </a:rPr>
            <a:t>Впоралася із завданням</a:t>
          </a:r>
          <a:endParaRPr lang="ru-RU" dirty="0">
            <a:solidFill>
              <a:schemeClr val="bg2"/>
            </a:solidFill>
            <a:latin typeface="Arial Black" pitchFamily="34" charset="0"/>
          </a:endParaRPr>
        </a:p>
      </dgm:t>
    </dgm:pt>
    <dgm:pt modelId="{41B488D7-AED9-4BC1-B175-DDAC1EA9562D}" type="parTrans" cxnId="{E905433A-6117-491A-95E1-B0DDFFC373E6}">
      <dgm:prSet/>
      <dgm:spPr/>
      <dgm:t>
        <a:bodyPr/>
        <a:lstStyle/>
        <a:p>
          <a:endParaRPr lang="ru-RU"/>
        </a:p>
      </dgm:t>
    </dgm:pt>
    <dgm:pt modelId="{03BAF2AA-E168-4BEF-B85F-FC7C1CC03112}" type="sibTrans" cxnId="{E905433A-6117-491A-95E1-B0DDFFC373E6}">
      <dgm:prSet/>
      <dgm:spPr/>
      <dgm:t>
        <a:bodyPr/>
        <a:lstStyle/>
        <a:p>
          <a:endParaRPr lang="ru-RU"/>
        </a:p>
      </dgm:t>
    </dgm:pt>
    <dgm:pt modelId="{0F08D4D6-D1B5-4614-96D8-4810E02F47BB}">
      <dgm:prSet phldrT="[Текст]"/>
      <dgm:spPr>
        <a:solidFill>
          <a:schemeClr val="accent2">
            <a:lumMod val="20000"/>
            <a:lumOff val="80000"/>
            <a:alpha val="90000"/>
          </a:schemeClr>
        </a:solidFill>
      </dgm:spPr>
      <dgm:t>
        <a:bodyPr/>
        <a:lstStyle/>
        <a:p>
          <a:r>
            <a:rPr lang="uk-UA" dirty="0" smtClean="0">
              <a:solidFill>
                <a:schemeClr val="bg2">
                  <a:lumMod val="50000"/>
                </a:schemeClr>
              </a:solidFill>
              <a:latin typeface="Arial Black" pitchFamily="34" charset="0"/>
            </a:rPr>
            <a:t>Зручний новий формат курсів</a:t>
          </a:r>
          <a:endParaRPr lang="ru-RU" dirty="0">
            <a:solidFill>
              <a:schemeClr val="bg2">
                <a:lumMod val="50000"/>
              </a:schemeClr>
            </a:solidFill>
            <a:latin typeface="Arial Black" pitchFamily="34" charset="0"/>
          </a:endParaRPr>
        </a:p>
      </dgm:t>
    </dgm:pt>
    <dgm:pt modelId="{ACEF14E7-1369-41AE-B532-121C7886E56B}" type="parTrans" cxnId="{A5A9951A-B951-481B-8687-07107C7A592D}">
      <dgm:prSet/>
      <dgm:spPr/>
      <dgm:t>
        <a:bodyPr/>
        <a:lstStyle/>
        <a:p>
          <a:endParaRPr lang="ru-RU"/>
        </a:p>
      </dgm:t>
    </dgm:pt>
    <dgm:pt modelId="{655A5781-44D0-42B0-89EC-CBA0FD6532E0}" type="sibTrans" cxnId="{A5A9951A-B951-481B-8687-07107C7A592D}">
      <dgm:prSet/>
      <dgm:spPr/>
      <dgm:t>
        <a:bodyPr/>
        <a:lstStyle/>
        <a:p>
          <a:endParaRPr lang="ru-RU"/>
        </a:p>
      </dgm:t>
    </dgm:pt>
    <dgm:pt modelId="{C19861E8-7F6C-4D03-97D2-640E8326A3E1}">
      <dgm:prSet phldrT="[Текст]"/>
      <dgm:spPr>
        <a:solidFill>
          <a:schemeClr val="accent3">
            <a:lumMod val="60000"/>
            <a:lumOff val="40000"/>
            <a:alpha val="90000"/>
          </a:schemeClr>
        </a:solidFill>
      </dgm:spPr>
      <dgm:t>
        <a:bodyPr/>
        <a:lstStyle/>
        <a:p>
          <a:r>
            <a:rPr lang="uk-UA" dirty="0" smtClean="0">
              <a:solidFill>
                <a:schemeClr val="accent3">
                  <a:lumMod val="75000"/>
                </a:schemeClr>
              </a:solidFill>
              <a:latin typeface="Arial Black" pitchFamily="34" charset="0"/>
            </a:rPr>
            <a:t>Отримала задоволення</a:t>
          </a:r>
          <a:endParaRPr lang="ru-RU" dirty="0">
            <a:solidFill>
              <a:schemeClr val="accent3">
                <a:lumMod val="75000"/>
              </a:schemeClr>
            </a:solidFill>
            <a:latin typeface="Arial Black" pitchFamily="34" charset="0"/>
          </a:endParaRPr>
        </a:p>
      </dgm:t>
    </dgm:pt>
    <dgm:pt modelId="{66416B7F-D7D5-4C7D-AD12-128C32AA4F4E}" type="parTrans" cxnId="{A158A5A9-20DC-4112-8F63-739E0E7E44ED}">
      <dgm:prSet/>
      <dgm:spPr/>
      <dgm:t>
        <a:bodyPr/>
        <a:lstStyle/>
        <a:p>
          <a:endParaRPr lang="ru-RU"/>
        </a:p>
      </dgm:t>
    </dgm:pt>
    <dgm:pt modelId="{C6828BD5-8671-4468-B07F-8C2EE222D5D0}" type="sibTrans" cxnId="{A158A5A9-20DC-4112-8F63-739E0E7E44ED}">
      <dgm:prSet/>
      <dgm:spPr/>
      <dgm:t>
        <a:bodyPr/>
        <a:lstStyle/>
        <a:p>
          <a:endParaRPr lang="ru-RU"/>
        </a:p>
      </dgm:t>
    </dgm:pt>
    <dgm:pt modelId="{29878ADC-1452-43A0-A21A-7169A776BAF2}">
      <dgm:prSet phldrT="[Текст]"/>
      <dgm:spPr>
        <a:solidFill>
          <a:schemeClr val="accent2">
            <a:lumMod val="40000"/>
            <a:lumOff val="60000"/>
          </a:schemeClr>
        </a:solidFill>
      </dgm:spPr>
      <dgm:t>
        <a:bodyPr/>
        <a:lstStyle/>
        <a:p>
          <a:r>
            <a:rPr lang="uk-UA" dirty="0" smtClean="0">
              <a:solidFill>
                <a:schemeClr val="bg2">
                  <a:lumMod val="25000"/>
                </a:schemeClr>
              </a:solidFill>
              <a:latin typeface="Arial Black" pitchFamily="34" charset="0"/>
            </a:rPr>
            <a:t>Змістовна і доступна інформація </a:t>
          </a:r>
          <a:endParaRPr lang="ru-RU" dirty="0">
            <a:solidFill>
              <a:schemeClr val="bg2">
                <a:lumMod val="25000"/>
              </a:schemeClr>
            </a:solidFill>
            <a:latin typeface="Arial Black" pitchFamily="34" charset="0"/>
          </a:endParaRPr>
        </a:p>
      </dgm:t>
    </dgm:pt>
    <dgm:pt modelId="{0512425C-6702-4B13-9259-3383AC21CF0C}" type="parTrans" cxnId="{BF2A3842-9EF5-4825-ACB3-118C0C5F4D39}">
      <dgm:prSet/>
      <dgm:spPr/>
      <dgm:t>
        <a:bodyPr/>
        <a:lstStyle/>
        <a:p>
          <a:endParaRPr lang="ru-RU"/>
        </a:p>
      </dgm:t>
    </dgm:pt>
    <dgm:pt modelId="{F871DACE-4921-4C06-8B09-19A6FEC43A2A}" type="sibTrans" cxnId="{BF2A3842-9EF5-4825-ACB3-118C0C5F4D39}">
      <dgm:prSet/>
      <dgm:spPr/>
      <dgm:t>
        <a:bodyPr/>
        <a:lstStyle/>
        <a:p>
          <a:endParaRPr lang="ru-RU"/>
        </a:p>
      </dgm:t>
    </dgm:pt>
    <dgm:pt modelId="{5E49CC76-F097-4273-A10C-DED4F8423EBC}" type="pres">
      <dgm:prSet presAssocID="{F7C6C53D-C2A2-41B4-82F0-2BF409878F04}" presName="Name0" presStyleCnt="0">
        <dgm:presLayoutVars>
          <dgm:chMax val="7"/>
          <dgm:dir/>
          <dgm:animLvl val="lvl"/>
          <dgm:resizeHandles val="exact"/>
        </dgm:presLayoutVars>
      </dgm:prSet>
      <dgm:spPr/>
      <dgm:t>
        <a:bodyPr/>
        <a:lstStyle/>
        <a:p>
          <a:endParaRPr lang="ru-RU"/>
        </a:p>
      </dgm:t>
    </dgm:pt>
    <dgm:pt modelId="{B2D35F40-296F-4EF3-A29E-94951966A27E}" type="pres">
      <dgm:prSet presAssocID="{19BB5457-D840-4C01-BC65-7FF152C3637D}" presName="circle1" presStyleLbl="node1" presStyleIdx="0" presStyleCnt="4"/>
      <dgm:spPr>
        <a:ln>
          <a:solidFill>
            <a:schemeClr val="accent1"/>
          </a:solidFill>
        </a:ln>
        <a:scene3d>
          <a:camera prst="orthographicFront"/>
          <a:lightRig rig="threePt" dir="t"/>
        </a:scene3d>
        <a:sp3d>
          <a:bevelT prst="angle"/>
        </a:sp3d>
      </dgm:spPr>
    </dgm:pt>
    <dgm:pt modelId="{A3B109B6-5D0C-4CA6-B077-A1B033C4294A}" type="pres">
      <dgm:prSet presAssocID="{19BB5457-D840-4C01-BC65-7FF152C3637D}" presName="space" presStyleCnt="0"/>
      <dgm:spPr/>
    </dgm:pt>
    <dgm:pt modelId="{43E68389-9DE6-43A2-8BD6-8B5BAD453C69}" type="pres">
      <dgm:prSet presAssocID="{19BB5457-D840-4C01-BC65-7FF152C3637D}" presName="rect1" presStyleLbl="alignAcc1" presStyleIdx="0" presStyleCnt="4" custLinFactNeighborX="177" custLinFactNeighborY="-17"/>
      <dgm:spPr/>
      <dgm:t>
        <a:bodyPr/>
        <a:lstStyle/>
        <a:p>
          <a:endParaRPr lang="ru-RU"/>
        </a:p>
      </dgm:t>
    </dgm:pt>
    <dgm:pt modelId="{8649BFF9-5CF0-4BB5-8D3B-E8C6AE83B565}" type="pres">
      <dgm:prSet presAssocID="{29878ADC-1452-43A0-A21A-7169A776BAF2}" presName="vertSpace2" presStyleLbl="node1" presStyleIdx="0" presStyleCnt="4"/>
      <dgm:spPr/>
    </dgm:pt>
    <dgm:pt modelId="{2D57F8F0-99CF-4CF5-A173-6CD20B3AA324}" type="pres">
      <dgm:prSet presAssocID="{29878ADC-1452-43A0-A21A-7169A776BAF2}" presName="circle2" presStyleLbl="node1" presStyleIdx="1" presStyleCnt="4"/>
      <dgm:spPr>
        <a:solidFill>
          <a:schemeClr val="accent2">
            <a:lumMod val="40000"/>
            <a:lumOff val="60000"/>
          </a:schemeClr>
        </a:solidFill>
        <a:ln>
          <a:solidFill>
            <a:schemeClr val="accent1"/>
          </a:solidFill>
        </a:ln>
      </dgm:spPr>
    </dgm:pt>
    <dgm:pt modelId="{A9BFA601-91D3-4CE7-BA11-7BE5846CA7EA}" type="pres">
      <dgm:prSet presAssocID="{29878ADC-1452-43A0-A21A-7169A776BAF2}" presName="rect2" presStyleLbl="alignAcc1" presStyleIdx="1" presStyleCnt="4"/>
      <dgm:spPr/>
      <dgm:t>
        <a:bodyPr/>
        <a:lstStyle/>
        <a:p>
          <a:endParaRPr lang="ru-RU"/>
        </a:p>
      </dgm:t>
    </dgm:pt>
    <dgm:pt modelId="{3EF01D00-0DC4-44B9-80DF-066B187E4876}" type="pres">
      <dgm:prSet presAssocID="{0F08D4D6-D1B5-4614-96D8-4810E02F47BB}" presName="vertSpace3" presStyleLbl="node1" presStyleIdx="1" presStyleCnt="4"/>
      <dgm:spPr/>
    </dgm:pt>
    <dgm:pt modelId="{76410BC1-76E5-41A1-8E37-5F9FD3306054}" type="pres">
      <dgm:prSet presAssocID="{0F08D4D6-D1B5-4614-96D8-4810E02F47BB}" presName="circle3" presStyleLbl="node1" presStyleIdx="2" presStyleCnt="4"/>
      <dgm:spPr>
        <a:solidFill>
          <a:schemeClr val="accent2">
            <a:lumMod val="20000"/>
            <a:lumOff val="80000"/>
          </a:schemeClr>
        </a:solidFill>
        <a:ln>
          <a:solidFill>
            <a:schemeClr val="accent1"/>
          </a:solidFill>
        </a:ln>
      </dgm:spPr>
    </dgm:pt>
    <dgm:pt modelId="{F0D0D934-CD77-47C4-AC3A-1F9DC4C2F60E}" type="pres">
      <dgm:prSet presAssocID="{0F08D4D6-D1B5-4614-96D8-4810E02F47BB}" presName="rect3" presStyleLbl="alignAcc1" presStyleIdx="2" presStyleCnt="4"/>
      <dgm:spPr/>
      <dgm:t>
        <a:bodyPr/>
        <a:lstStyle/>
        <a:p>
          <a:endParaRPr lang="ru-RU"/>
        </a:p>
      </dgm:t>
    </dgm:pt>
    <dgm:pt modelId="{1EBCE0A0-4B2C-48CF-84EC-72242C3C48AF}" type="pres">
      <dgm:prSet presAssocID="{C19861E8-7F6C-4D03-97D2-640E8326A3E1}" presName="vertSpace4" presStyleLbl="node1" presStyleIdx="2" presStyleCnt="4"/>
      <dgm:spPr/>
    </dgm:pt>
    <dgm:pt modelId="{634EF64C-EC53-45FA-BF5D-FE685654F5D4}" type="pres">
      <dgm:prSet presAssocID="{C19861E8-7F6C-4D03-97D2-640E8326A3E1}" presName="circle4" presStyleLbl="node1" presStyleIdx="3" presStyleCnt="4"/>
      <dgm:spPr>
        <a:solidFill>
          <a:schemeClr val="accent3">
            <a:lumMod val="60000"/>
            <a:lumOff val="40000"/>
          </a:schemeClr>
        </a:solidFill>
        <a:ln>
          <a:solidFill>
            <a:schemeClr val="accent1"/>
          </a:solidFill>
        </a:ln>
      </dgm:spPr>
    </dgm:pt>
    <dgm:pt modelId="{934F0BD1-2B6C-4EEE-BCA1-88C06737C409}" type="pres">
      <dgm:prSet presAssocID="{C19861E8-7F6C-4D03-97D2-640E8326A3E1}" presName="rect4" presStyleLbl="alignAcc1" presStyleIdx="3" presStyleCnt="4"/>
      <dgm:spPr/>
      <dgm:t>
        <a:bodyPr/>
        <a:lstStyle/>
        <a:p>
          <a:endParaRPr lang="ru-RU"/>
        </a:p>
      </dgm:t>
    </dgm:pt>
    <dgm:pt modelId="{974DD9AD-9F9E-4031-B05D-5A7D41B9D476}" type="pres">
      <dgm:prSet presAssocID="{19BB5457-D840-4C01-BC65-7FF152C3637D}" presName="rect1ParTxNoCh" presStyleLbl="alignAcc1" presStyleIdx="3" presStyleCnt="4">
        <dgm:presLayoutVars>
          <dgm:chMax val="1"/>
          <dgm:bulletEnabled val="1"/>
        </dgm:presLayoutVars>
      </dgm:prSet>
      <dgm:spPr/>
      <dgm:t>
        <a:bodyPr/>
        <a:lstStyle/>
        <a:p>
          <a:endParaRPr lang="ru-RU"/>
        </a:p>
      </dgm:t>
    </dgm:pt>
    <dgm:pt modelId="{2019550F-37BC-45CC-82DE-6D296FDC6297}" type="pres">
      <dgm:prSet presAssocID="{29878ADC-1452-43A0-A21A-7169A776BAF2}" presName="rect2ParTxNoCh" presStyleLbl="alignAcc1" presStyleIdx="3" presStyleCnt="4">
        <dgm:presLayoutVars>
          <dgm:chMax val="1"/>
          <dgm:bulletEnabled val="1"/>
        </dgm:presLayoutVars>
      </dgm:prSet>
      <dgm:spPr/>
      <dgm:t>
        <a:bodyPr/>
        <a:lstStyle/>
        <a:p>
          <a:endParaRPr lang="ru-RU"/>
        </a:p>
      </dgm:t>
    </dgm:pt>
    <dgm:pt modelId="{5771C570-2B33-4357-832E-A29A38E45FF1}" type="pres">
      <dgm:prSet presAssocID="{0F08D4D6-D1B5-4614-96D8-4810E02F47BB}" presName="rect3ParTxNoCh" presStyleLbl="alignAcc1" presStyleIdx="3" presStyleCnt="4">
        <dgm:presLayoutVars>
          <dgm:chMax val="1"/>
          <dgm:bulletEnabled val="1"/>
        </dgm:presLayoutVars>
      </dgm:prSet>
      <dgm:spPr/>
      <dgm:t>
        <a:bodyPr/>
        <a:lstStyle/>
        <a:p>
          <a:endParaRPr lang="ru-RU"/>
        </a:p>
      </dgm:t>
    </dgm:pt>
    <dgm:pt modelId="{E878A280-B711-45E4-B5A4-9A324C0B9305}" type="pres">
      <dgm:prSet presAssocID="{C19861E8-7F6C-4D03-97D2-640E8326A3E1}" presName="rect4ParTxNoCh" presStyleLbl="alignAcc1" presStyleIdx="3" presStyleCnt="4">
        <dgm:presLayoutVars>
          <dgm:chMax val="1"/>
          <dgm:bulletEnabled val="1"/>
        </dgm:presLayoutVars>
      </dgm:prSet>
      <dgm:spPr/>
      <dgm:t>
        <a:bodyPr/>
        <a:lstStyle/>
        <a:p>
          <a:endParaRPr lang="ru-RU"/>
        </a:p>
      </dgm:t>
    </dgm:pt>
  </dgm:ptLst>
  <dgm:cxnLst>
    <dgm:cxn modelId="{9A77BC8F-1B16-426E-A4E2-267A003406CF}" type="presOf" srcId="{19BB5457-D840-4C01-BC65-7FF152C3637D}" destId="{974DD9AD-9F9E-4031-B05D-5A7D41B9D476}" srcOrd="1" destOrd="0" presId="urn:microsoft.com/office/officeart/2005/8/layout/target3"/>
    <dgm:cxn modelId="{08CE4F62-2D6B-4FD3-8E4C-6C2FDEF6944E}" type="presOf" srcId="{19BB5457-D840-4C01-BC65-7FF152C3637D}" destId="{43E68389-9DE6-43A2-8BD6-8B5BAD453C69}" srcOrd="0" destOrd="0" presId="urn:microsoft.com/office/officeart/2005/8/layout/target3"/>
    <dgm:cxn modelId="{BF2A3842-9EF5-4825-ACB3-118C0C5F4D39}" srcId="{F7C6C53D-C2A2-41B4-82F0-2BF409878F04}" destId="{29878ADC-1452-43A0-A21A-7169A776BAF2}" srcOrd="1" destOrd="0" parTransId="{0512425C-6702-4B13-9259-3383AC21CF0C}" sibTransId="{F871DACE-4921-4C06-8B09-19A6FEC43A2A}"/>
    <dgm:cxn modelId="{25FA95D1-E799-4BAB-8A90-EBE26CBA4091}" type="presOf" srcId="{29878ADC-1452-43A0-A21A-7169A776BAF2}" destId="{A9BFA601-91D3-4CE7-BA11-7BE5846CA7EA}" srcOrd="0" destOrd="0" presId="urn:microsoft.com/office/officeart/2005/8/layout/target3"/>
    <dgm:cxn modelId="{184F4D82-B21A-47BC-95E4-521480CE182E}" type="presOf" srcId="{0F08D4D6-D1B5-4614-96D8-4810E02F47BB}" destId="{F0D0D934-CD77-47C4-AC3A-1F9DC4C2F60E}" srcOrd="0" destOrd="0" presId="urn:microsoft.com/office/officeart/2005/8/layout/target3"/>
    <dgm:cxn modelId="{E905433A-6117-491A-95E1-B0DDFFC373E6}" srcId="{F7C6C53D-C2A2-41B4-82F0-2BF409878F04}" destId="{19BB5457-D840-4C01-BC65-7FF152C3637D}" srcOrd="0" destOrd="0" parTransId="{41B488D7-AED9-4BC1-B175-DDAC1EA9562D}" sibTransId="{03BAF2AA-E168-4BEF-B85F-FC7C1CC03112}"/>
    <dgm:cxn modelId="{A158A5A9-20DC-4112-8F63-739E0E7E44ED}" srcId="{F7C6C53D-C2A2-41B4-82F0-2BF409878F04}" destId="{C19861E8-7F6C-4D03-97D2-640E8326A3E1}" srcOrd="3" destOrd="0" parTransId="{66416B7F-D7D5-4C7D-AD12-128C32AA4F4E}" sibTransId="{C6828BD5-8671-4468-B07F-8C2EE222D5D0}"/>
    <dgm:cxn modelId="{22A8D55B-F6B1-487D-837F-1596D13EBC5D}" type="presOf" srcId="{0F08D4D6-D1B5-4614-96D8-4810E02F47BB}" destId="{5771C570-2B33-4357-832E-A29A38E45FF1}" srcOrd="1" destOrd="0" presId="urn:microsoft.com/office/officeart/2005/8/layout/target3"/>
    <dgm:cxn modelId="{20F61D7F-50A1-48F2-BC95-9A74D013183D}" type="presOf" srcId="{C19861E8-7F6C-4D03-97D2-640E8326A3E1}" destId="{934F0BD1-2B6C-4EEE-BCA1-88C06737C409}" srcOrd="0" destOrd="0" presId="urn:microsoft.com/office/officeart/2005/8/layout/target3"/>
    <dgm:cxn modelId="{42AD19D3-27D2-45D3-8308-FABD78ED936A}" type="presOf" srcId="{29878ADC-1452-43A0-A21A-7169A776BAF2}" destId="{2019550F-37BC-45CC-82DE-6D296FDC6297}" srcOrd="1" destOrd="0" presId="urn:microsoft.com/office/officeart/2005/8/layout/target3"/>
    <dgm:cxn modelId="{1779A28B-9616-40D2-9266-433E136FA259}" type="presOf" srcId="{F7C6C53D-C2A2-41B4-82F0-2BF409878F04}" destId="{5E49CC76-F097-4273-A10C-DED4F8423EBC}" srcOrd="0" destOrd="0" presId="urn:microsoft.com/office/officeart/2005/8/layout/target3"/>
    <dgm:cxn modelId="{A5A9951A-B951-481B-8687-07107C7A592D}" srcId="{F7C6C53D-C2A2-41B4-82F0-2BF409878F04}" destId="{0F08D4D6-D1B5-4614-96D8-4810E02F47BB}" srcOrd="2" destOrd="0" parTransId="{ACEF14E7-1369-41AE-B532-121C7886E56B}" sibTransId="{655A5781-44D0-42B0-89EC-CBA0FD6532E0}"/>
    <dgm:cxn modelId="{620D7386-E396-42E5-8E6A-44E8423EC0F9}" type="presOf" srcId="{C19861E8-7F6C-4D03-97D2-640E8326A3E1}" destId="{E878A280-B711-45E4-B5A4-9A324C0B9305}" srcOrd="1" destOrd="0" presId="urn:microsoft.com/office/officeart/2005/8/layout/target3"/>
    <dgm:cxn modelId="{550E156A-C65C-47BC-88FE-FECC32670EC4}" type="presParOf" srcId="{5E49CC76-F097-4273-A10C-DED4F8423EBC}" destId="{B2D35F40-296F-4EF3-A29E-94951966A27E}" srcOrd="0" destOrd="0" presId="urn:microsoft.com/office/officeart/2005/8/layout/target3"/>
    <dgm:cxn modelId="{D038D1D3-4D20-4BC8-B657-5DC0D2BEE4B5}" type="presParOf" srcId="{5E49CC76-F097-4273-A10C-DED4F8423EBC}" destId="{A3B109B6-5D0C-4CA6-B077-A1B033C4294A}" srcOrd="1" destOrd="0" presId="urn:microsoft.com/office/officeart/2005/8/layout/target3"/>
    <dgm:cxn modelId="{751E83F8-2C01-4FF4-9851-62A3BF9592A1}" type="presParOf" srcId="{5E49CC76-F097-4273-A10C-DED4F8423EBC}" destId="{43E68389-9DE6-43A2-8BD6-8B5BAD453C69}" srcOrd="2" destOrd="0" presId="urn:microsoft.com/office/officeart/2005/8/layout/target3"/>
    <dgm:cxn modelId="{D62C74EF-59D3-4CCF-B257-8C59B7A3889C}" type="presParOf" srcId="{5E49CC76-F097-4273-A10C-DED4F8423EBC}" destId="{8649BFF9-5CF0-4BB5-8D3B-E8C6AE83B565}" srcOrd="3" destOrd="0" presId="urn:microsoft.com/office/officeart/2005/8/layout/target3"/>
    <dgm:cxn modelId="{7B0E90DD-A86A-4626-B8D5-820369ECD18D}" type="presParOf" srcId="{5E49CC76-F097-4273-A10C-DED4F8423EBC}" destId="{2D57F8F0-99CF-4CF5-A173-6CD20B3AA324}" srcOrd="4" destOrd="0" presId="urn:microsoft.com/office/officeart/2005/8/layout/target3"/>
    <dgm:cxn modelId="{5E090F4C-B8DB-44FD-86F6-498A77E418E0}" type="presParOf" srcId="{5E49CC76-F097-4273-A10C-DED4F8423EBC}" destId="{A9BFA601-91D3-4CE7-BA11-7BE5846CA7EA}" srcOrd="5" destOrd="0" presId="urn:microsoft.com/office/officeart/2005/8/layout/target3"/>
    <dgm:cxn modelId="{0A835D5E-6B3A-47B5-98C7-BEA252D93B50}" type="presParOf" srcId="{5E49CC76-F097-4273-A10C-DED4F8423EBC}" destId="{3EF01D00-0DC4-44B9-80DF-066B187E4876}" srcOrd="6" destOrd="0" presId="urn:microsoft.com/office/officeart/2005/8/layout/target3"/>
    <dgm:cxn modelId="{7EC04175-B1EB-4323-97C1-A1C59C52C7B1}" type="presParOf" srcId="{5E49CC76-F097-4273-A10C-DED4F8423EBC}" destId="{76410BC1-76E5-41A1-8E37-5F9FD3306054}" srcOrd="7" destOrd="0" presId="urn:microsoft.com/office/officeart/2005/8/layout/target3"/>
    <dgm:cxn modelId="{9DF783AF-0003-4B52-A28B-677B11AF60F5}" type="presParOf" srcId="{5E49CC76-F097-4273-A10C-DED4F8423EBC}" destId="{F0D0D934-CD77-47C4-AC3A-1F9DC4C2F60E}" srcOrd="8" destOrd="0" presId="urn:microsoft.com/office/officeart/2005/8/layout/target3"/>
    <dgm:cxn modelId="{6809385F-ADD7-4EA6-A27F-4CBC440D39F0}" type="presParOf" srcId="{5E49CC76-F097-4273-A10C-DED4F8423EBC}" destId="{1EBCE0A0-4B2C-48CF-84EC-72242C3C48AF}" srcOrd="9" destOrd="0" presId="urn:microsoft.com/office/officeart/2005/8/layout/target3"/>
    <dgm:cxn modelId="{CFC01F98-BE2A-43F7-A704-EEBAF8DE9A51}" type="presParOf" srcId="{5E49CC76-F097-4273-A10C-DED4F8423EBC}" destId="{634EF64C-EC53-45FA-BF5D-FE685654F5D4}" srcOrd="10" destOrd="0" presId="urn:microsoft.com/office/officeart/2005/8/layout/target3"/>
    <dgm:cxn modelId="{68D3E0F0-0C72-4743-BB6B-C971F227BDBE}" type="presParOf" srcId="{5E49CC76-F097-4273-A10C-DED4F8423EBC}" destId="{934F0BD1-2B6C-4EEE-BCA1-88C06737C409}" srcOrd="11" destOrd="0" presId="urn:microsoft.com/office/officeart/2005/8/layout/target3"/>
    <dgm:cxn modelId="{93BAD303-136E-4BC6-9247-5AB6E1AD80A1}" type="presParOf" srcId="{5E49CC76-F097-4273-A10C-DED4F8423EBC}" destId="{974DD9AD-9F9E-4031-B05D-5A7D41B9D476}" srcOrd="12" destOrd="0" presId="urn:microsoft.com/office/officeart/2005/8/layout/target3"/>
    <dgm:cxn modelId="{B227AB70-B190-4D32-856F-5EDC2406A481}" type="presParOf" srcId="{5E49CC76-F097-4273-A10C-DED4F8423EBC}" destId="{2019550F-37BC-45CC-82DE-6D296FDC6297}" srcOrd="13" destOrd="0" presId="urn:microsoft.com/office/officeart/2005/8/layout/target3"/>
    <dgm:cxn modelId="{A9B78BED-318A-4AF8-B961-FFDB759A950F}" type="presParOf" srcId="{5E49CC76-F097-4273-A10C-DED4F8423EBC}" destId="{5771C570-2B33-4357-832E-A29A38E45FF1}" srcOrd="14" destOrd="0" presId="urn:microsoft.com/office/officeart/2005/8/layout/target3"/>
    <dgm:cxn modelId="{291B420A-AFE7-4C37-BFC1-B6AB6B5720EE}" type="presParOf" srcId="{5E49CC76-F097-4273-A10C-DED4F8423EBC}" destId="{E878A280-B711-45E4-B5A4-9A324C0B930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7ED1B-0AD2-43A4-AC69-13CC3997A47A}" type="doc">
      <dgm:prSet loTypeId="urn:microsoft.com/office/officeart/2005/8/layout/radial1" loCatId="relationship" qsTypeId="urn:microsoft.com/office/officeart/2005/8/quickstyle/simple1" qsCatId="simple" csTypeId="urn:microsoft.com/office/officeart/2005/8/colors/colorful2" csCatId="colorful" phldr="1"/>
      <dgm:spPr/>
    </dgm:pt>
    <dgm:pt modelId="{92E26F5D-23BF-44CE-991A-F667C6DC250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Курси асистентів учителів ЗЗСО</a:t>
          </a:r>
        </a:p>
      </dgm:t>
    </dgm:pt>
    <dgm:pt modelId="{37004D7E-27A3-4530-B491-C28C1A5E9341}" type="parTrans" cxnId="{D798FCE9-C449-4356-AA17-93797D39C29D}">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43A19C2A-CFDD-493B-B303-9D08C6745E2E}" type="sibTrans" cxnId="{D798FCE9-C449-4356-AA17-93797D39C29D}">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51233991-FFD1-495C-BC6D-6B2342AB2E7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Змістовні презентації</a:t>
          </a:r>
          <a:endParaRPr kumimoji="0" lang="ru-RU" sz="1200" b="1" i="0" u="none" strike="noStrike"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B5734EE-40E2-4AF2-8C6C-428865FF8521}" type="parTrans" cxnId="{7ED47E0B-2C3B-425B-9FE6-F7A05990FC02}">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71A80CEE-11EA-40E8-A146-1E022EAF32DB}" type="sibTrans" cxnId="{7ED47E0B-2C3B-425B-9FE6-F7A05990FC02}">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3F3BEB77-2664-424B-BD34-34AB13AABA9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Цікаві завдання</a:t>
          </a:r>
        </a:p>
      </dgm:t>
    </dgm:pt>
    <dgm:pt modelId="{B34B8B8B-F3A8-4A3D-B10F-1F423BB40E6A}" type="parTrans" cxnId="{9B3DFFF9-7460-4939-90D8-836BE72F0AAF}">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4803EDF7-C7F6-4EE1-9BAA-FCB47976FC55}" type="sibTrans" cxnId="{9B3DFFF9-7460-4939-90D8-836BE72F0AAF}">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16EFA89C-1F96-441B-8A84-4EC2DFD41A7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Постійний зв’язок </a:t>
          </a:r>
          <a:endParaRPr kumimoji="0" lang="ru-RU" sz="1200" b="1" i="0" u="none" strike="noStrike"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B8A1D97-0064-45CA-BEF2-6ED015366C97}" type="parTrans" cxnId="{3A083818-817E-4004-9532-377D9B53F99E}">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34540DBB-AFD4-4727-ADFA-58E366BE19D0}" type="sibTrans" cxnId="{3A083818-817E-4004-9532-377D9B53F99E}">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AAEED5F3-2C77-4FDE-9F8A-4F04686D22D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Відповіді на запитання</a:t>
          </a:r>
          <a:endParaRPr kumimoji="0" lang="ru-RU"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endParaRPr>
        </a:p>
      </dgm:t>
    </dgm:pt>
    <dgm:pt modelId="{0E580DEB-F1B4-4105-9BF6-C7C5E46ED9E9}" type="parTrans" cxnId="{8DDCB2A8-D4D8-4A5F-AAA5-EA875025C3F5}">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D960945D-3193-4189-BA47-8AC45E1E31E8}" type="sibTrans" cxnId="{8DDCB2A8-D4D8-4A5F-AAA5-EA875025C3F5}">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725B3FCC-238C-4896-87CC-CB243DBF33A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Обмін досвідом </a:t>
          </a:r>
        </a:p>
      </dgm:t>
    </dgm:pt>
    <dgm:pt modelId="{7036950D-87EB-4C7A-86B1-F0E6E7F29905}" type="parTrans" cxnId="{9D7B35F7-6C5B-4561-9FBA-6582381640B6}">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A5F59A5C-0CFE-44CE-98B5-44E09A4A01A9}" type="sibTrans" cxnId="{9D7B35F7-6C5B-4561-9FBA-6582381640B6}">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1A397CB9-D0C9-410B-AFD3-68586077C9A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Спілкування з колегами</a:t>
          </a:r>
          <a:endParaRPr kumimoji="0" lang="ru-RU" sz="1200" b="1" i="0" u="none" strike="noStrike"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endParaRPr>
        </a:p>
      </dgm:t>
    </dgm:pt>
    <dgm:pt modelId="{587FEB30-1877-407A-8DA6-37270DBA1AF7}" type="parTrans" cxnId="{6D34D4B0-C7E9-401E-9DCE-2ACFD9B3B08D}">
      <dgm:prSet custT="1"/>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2FEB0BD4-9E00-47E9-99FF-109A14DF2982}" type="sibTrans" cxnId="{6D34D4B0-C7E9-401E-9DCE-2ACFD9B3B08D}">
      <dgm:prSet/>
      <dgm:spPr/>
      <dgm:t>
        <a:bodyPr/>
        <a:lstStyle/>
        <a:p>
          <a:endParaRPr lang="ru-RU" sz="1200">
            <a:effectLst>
              <a:outerShdw blurRad="38100" dist="38100" dir="2700000" algn="tl">
                <a:srgbClr val="000000">
                  <a:alpha val="43137"/>
                </a:srgbClr>
              </a:outerShdw>
            </a:effectLst>
            <a:latin typeface="Times New Roman" pitchFamily="18" charset="0"/>
            <a:cs typeface="Times New Roman" pitchFamily="18" charset="0"/>
          </a:endParaRPr>
        </a:p>
      </dgm:t>
    </dgm:pt>
    <dgm:pt modelId="{FA3F0815-12F9-41F0-B273-531F6FED939A}" type="pres">
      <dgm:prSet presAssocID="{2107ED1B-0AD2-43A4-AC69-13CC3997A47A}" presName="cycle" presStyleCnt="0">
        <dgm:presLayoutVars>
          <dgm:chMax val="1"/>
          <dgm:dir/>
          <dgm:animLvl val="ctr"/>
          <dgm:resizeHandles val="exact"/>
        </dgm:presLayoutVars>
      </dgm:prSet>
      <dgm:spPr/>
    </dgm:pt>
    <dgm:pt modelId="{D1278B09-C63D-4ED0-94D0-4FBE658BBEC0}" type="pres">
      <dgm:prSet presAssocID="{92E26F5D-23BF-44CE-991A-F667C6DC2504}" presName="centerShape" presStyleLbl="node0" presStyleIdx="0" presStyleCnt="1"/>
      <dgm:spPr/>
      <dgm:t>
        <a:bodyPr/>
        <a:lstStyle/>
        <a:p>
          <a:endParaRPr lang="ru-RU"/>
        </a:p>
      </dgm:t>
    </dgm:pt>
    <dgm:pt modelId="{2BA1AB37-7590-4A13-95B2-8CF2026BB1FD}" type="pres">
      <dgm:prSet presAssocID="{FB5734EE-40E2-4AF2-8C6C-428865FF8521}" presName="Name9" presStyleLbl="parChTrans1D2" presStyleIdx="0" presStyleCnt="6"/>
      <dgm:spPr/>
      <dgm:t>
        <a:bodyPr/>
        <a:lstStyle/>
        <a:p>
          <a:endParaRPr lang="ru-RU"/>
        </a:p>
      </dgm:t>
    </dgm:pt>
    <dgm:pt modelId="{5F235DB8-1C1D-4F6E-8021-898A3FB38DFC}" type="pres">
      <dgm:prSet presAssocID="{FB5734EE-40E2-4AF2-8C6C-428865FF8521}" presName="connTx" presStyleLbl="parChTrans1D2" presStyleIdx="0" presStyleCnt="6"/>
      <dgm:spPr/>
      <dgm:t>
        <a:bodyPr/>
        <a:lstStyle/>
        <a:p>
          <a:endParaRPr lang="ru-RU"/>
        </a:p>
      </dgm:t>
    </dgm:pt>
    <dgm:pt modelId="{02DDAC08-9009-4FB6-96F8-4CAFFA77F686}" type="pres">
      <dgm:prSet presAssocID="{51233991-FFD1-495C-BC6D-6B2342AB2E7D}" presName="node" presStyleLbl="node1" presStyleIdx="0" presStyleCnt="6">
        <dgm:presLayoutVars>
          <dgm:bulletEnabled val="1"/>
        </dgm:presLayoutVars>
      </dgm:prSet>
      <dgm:spPr/>
      <dgm:t>
        <a:bodyPr/>
        <a:lstStyle/>
        <a:p>
          <a:endParaRPr lang="ru-RU"/>
        </a:p>
      </dgm:t>
    </dgm:pt>
    <dgm:pt modelId="{16F75053-91EE-4A4C-952D-03560C6E776E}" type="pres">
      <dgm:prSet presAssocID="{B34B8B8B-F3A8-4A3D-B10F-1F423BB40E6A}" presName="Name9" presStyleLbl="parChTrans1D2" presStyleIdx="1" presStyleCnt="6"/>
      <dgm:spPr/>
      <dgm:t>
        <a:bodyPr/>
        <a:lstStyle/>
        <a:p>
          <a:endParaRPr lang="ru-RU"/>
        </a:p>
      </dgm:t>
    </dgm:pt>
    <dgm:pt modelId="{D8423445-9F6A-4239-8FB4-C116239EEB4A}" type="pres">
      <dgm:prSet presAssocID="{B34B8B8B-F3A8-4A3D-B10F-1F423BB40E6A}" presName="connTx" presStyleLbl="parChTrans1D2" presStyleIdx="1" presStyleCnt="6"/>
      <dgm:spPr/>
      <dgm:t>
        <a:bodyPr/>
        <a:lstStyle/>
        <a:p>
          <a:endParaRPr lang="ru-RU"/>
        </a:p>
      </dgm:t>
    </dgm:pt>
    <dgm:pt modelId="{18515D65-2440-4925-8982-26C977D6E2A6}" type="pres">
      <dgm:prSet presAssocID="{3F3BEB77-2664-424B-BD34-34AB13AABA9D}" presName="node" presStyleLbl="node1" presStyleIdx="1" presStyleCnt="6" custScaleX="121091">
        <dgm:presLayoutVars>
          <dgm:bulletEnabled val="1"/>
        </dgm:presLayoutVars>
      </dgm:prSet>
      <dgm:spPr/>
      <dgm:t>
        <a:bodyPr/>
        <a:lstStyle/>
        <a:p>
          <a:endParaRPr lang="ru-RU"/>
        </a:p>
      </dgm:t>
    </dgm:pt>
    <dgm:pt modelId="{EBF3040A-5215-401A-B312-9DBD8BD5312F}" type="pres">
      <dgm:prSet presAssocID="{2B8A1D97-0064-45CA-BEF2-6ED015366C97}" presName="Name9" presStyleLbl="parChTrans1D2" presStyleIdx="2" presStyleCnt="6"/>
      <dgm:spPr/>
      <dgm:t>
        <a:bodyPr/>
        <a:lstStyle/>
        <a:p>
          <a:endParaRPr lang="ru-RU"/>
        </a:p>
      </dgm:t>
    </dgm:pt>
    <dgm:pt modelId="{DABFC899-A4B4-4871-A4EE-46F80C0DFBAF}" type="pres">
      <dgm:prSet presAssocID="{2B8A1D97-0064-45CA-BEF2-6ED015366C97}" presName="connTx" presStyleLbl="parChTrans1D2" presStyleIdx="2" presStyleCnt="6"/>
      <dgm:spPr/>
      <dgm:t>
        <a:bodyPr/>
        <a:lstStyle/>
        <a:p>
          <a:endParaRPr lang="ru-RU"/>
        </a:p>
      </dgm:t>
    </dgm:pt>
    <dgm:pt modelId="{45713345-D4A1-4FFB-99E6-D7C011667513}" type="pres">
      <dgm:prSet presAssocID="{16EFA89C-1F96-441B-8A84-4EC2DFD41A77}" presName="node" presStyleLbl="node1" presStyleIdx="2" presStyleCnt="6" custScaleX="131636">
        <dgm:presLayoutVars>
          <dgm:bulletEnabled val="1"/>
        </dgm:presLayoutVars>
      </dgm:prSet>
      <dgm:spPr/>
      <dgm:t>
        <a:bodyPr/>
        <a:lstStyle/>
        <a:p>
          <a:endParaRPr lang="ru-RU"/>
        </a:p>
      </dgm:t>
    </dgm:pt>
    <dgm:pt modelId="{C823CC6C-6B18-4478-AD13-2D6151459286}" type="pres">
      <dgm:prSet presAssocID="{0E580DEB-F1B4-4105-9BF6-C7C5E46ED9E9}" presName="Name9" presStyleLbl="parChTrans1D2" presStyleIdx="3" presStyleCnt="6"/>
      <dgm:spPr/>
      <dgm:t>
        <a:bodyPr/>
        <a:lstStyle/>
        <a:p>
          <a:endParaRPr lang="ru-RU"/>
        </a:p>
      </dgm:t>
    </dgm:pt>
    <dgm:pt modelId="{CE317A77-A0D4-4112-A128-008FDB1CDA7D}" type="pres">
      <dgm:prSet presAssocID="{0E580DEB-F1B4-4105-9BF6-C7C5E46ED9E9}" presName="connTx" presStyleLbl="parChTrans1D2" presStyleIdx="3" presStyleCnt="6"/>
      <dgm:spPr/>
      <dgm:t>
        <a:bodyPr/>
        <a:lstStyle/>
        <a:p>
          <a:endParaRPr lang="ru-RU"/>
        </a:p>
      </dgm:t>
    </dgm:pt>
    <dgm:pt modelId="{5DCEC5A5-1D7B-458D-9220-B66E965E9A39}" type="pres">
      <dgm:prSet presAssocID="{AAEED5F3-2C77-4FDE-9F8A-4F04686D22D8}" presName="node" presStyleLbl="node1" presStyleIdx="3" presStyleCnt="6">
        <dgm:presLayoutVars>
          <dgm:bulletEnabled val="1"/>
        </dgm:presLayoutVars>
      </dgm:prSet>
      <dgm:spPr/>
      <dgm:t>
        <a:bodyPr/>
        <a:lstStyle/>
        <a:p>
          <a:endParaRPr lang="ru-RU"/>
        </a:p>
      </dgm:t>
    </dgm:pt>
    <dgm:pt modelId="{D79DA4F1-22C8-4A31-A550-46BCE8E94E30}" type="pres">
      <dgm:prSet presAssocID="{7036950D-87EB-4C7A-86B1-F0E6E7F29905}" presName="Name9" presStyleLbl="parChTrans1D2" presStyleIdx="4" presStyleCnt="6"/>
      <dgm:spPr/>
      <dgm:t>
        <a:bodyPr/>
        <a:lstStyle/>
        <a:p>
          <a:endParaRPr lang="ru-RU"/>
        </a:p>
      </dgm:t>
    </dgm:pt>
    <dgm:pt modelId="{BBCD6F53-1BEF-4A8E-BDE6-0DEF38755300}" type="pres">
      <dgm:prSet presAssocID="{7036950D-87EB-4C7A-86B1-F0E6E7F29905}" presName="connTx" presStyleLbl="parChTrans1D2" presStyleIdx="4" presStyleCnt="6"/>
      <dgm:spPr/>
      <dgm:t>
        <a:bodyPr/>
        <a:lstStyle/>
        <a:p>
          <a:endParaRPr lang="ru-RU"/>
        </a:p>
      </dgm:t>
    </dgm:pt>
    <dgm:pt modelId="{A85F2B60-4241-42AF-BB6E-3B41978EB360}" type="pres">
      <dgm:prSet presAssocID="{725B3FCC-238C-4896-87CC-CB243DBF33A4}" presName="node" presStyleLbl="node1" presStyleIdx="4" presStyleCnt="6" custScaleX="126938">
        <dgm:presLayoutVars>
          <dgm:bulletEnabled val="1"/>
        </dgm:presLayoutVars>
      </dgm:prSet>
      <dgm:spPr/>
      <dgm:t>
        <a:bodyPr/>
        <a:lstStyle/>
        <a:p>
          <a:endParaRPr lang="ru-RU"/>
        </a:p>
      </dgm:t>
    </dgm:pt>
    <dgm:pt modelId="{C1FC0208-4905-4FAB-B80E-4836567524FB}" type="pres">
      <dgm:prSet presAssocID="{587FEB30-1877-407A-8DA6-37270DBA1AF7}" presName="Name9" presStyleLbl="parChTrans1D2" presStyleIdx="5" presStyleCnt="6"/>
      <dgm:spPr/>
      <dgm:t>
        <a:bodyPr/>
        <a:lstStyle/>
        <a:p>
          <a:endParaRPr lang="ru-RU"/>
        </a:p>
      </dgm:t>
    </dgm:pt>
    <dgm:pt modelId="{FDCCF90F-5319-444B-8B6A-855D174A774C}" type="pres">
      <dgm:prSet presAssocID="{587FEB30-1877-407A-8DA6-37270DBA1AF7}" presName="connTx" presStyleLbl="parChTrans1D2" presStyleIdx="5" presStyleCnt="6"/>
      <dgm:spPr/>
      <dgm:t>
        <a:bodyPr/>
        <a:lstStyle/>
        <a:p>
          <a:endParaRPr lang="ru-RU"/>
        </a:p>
      </dgm:t>
    </dgm:pt>
    <dgm:pt modelId="{1A5A66C3-E07A-43FF-94C1-11DCC73E9934}" type="pres">
      <dgm:prSet presAssocID="{1A397CB9-D0C9-410B-AFD3-68586077C9AC}" presName="node" presStyleLbl="node1" presStyleIdx="5" presStyleCnt="6" custScaleX="121660">
        <dgm:presLayoutVars>
          <dgm:bulletEnabled val="1"/>
        </dgm:presLayoutVars>
      </dgm:prSet>
      <dgm:spPr/>
      <dgm:t>
        <a:bodyPr/>
        <a:lstStyle/>
        <a:p>
          <a:endParaRPr lang="ru-RU"/>
        </a:p>
      </dgm:t>
    </dgm:pt>
  </dgm:ptLst>
  <dgm:cxnLst>
    <dgm:cxn modelId="{DEDC2672-FD92-40D3-9C9D-FC47C2BB6542}" type="presOf" srcId="{2B8A1D97-0064-45CA-BEF2-6ED015366C97}" destId="{DABFC899-A4B4-4871-A4EE-46F80C0DFBAF}" srcOrd="1" destOrd="0" presId="urn:microsoft.com/office/officeart/2005/8/layout/radial1"/>
    <dgm:cxn modelId="{4590FF3C-AD0C-4327-87FD-01EC7D35A973}" type="presOf" srcId="{2107ED1B-0AD2-43A4-AC69-13CC3997A47A}" destId="{FA3F0815-12F9-41F0-B273-531F6FED939A}" srcOrd="0" destOrd="0" presId="urn:microsoft.com/office/officeart/2005/8/layout/radial1"/>
    <dgm:cxn modelId="{A3E3C8F4-D1D5-4ABA-8F78-152D9AD04D34}" type="presOf" srcId="{51233991-FFD1-495C-BC6D-6B2342AB2E7D}" destId="{02DDAC08-9009-4FB6-96F8-4CAFFA77F686}" srcOrd="0" destOrd="0" presId="urn:microsoft.com/office/officeart/2005/8/layout/radial1"/>
    <dgm:cxn modelId="{D0B65B8B-4E61-45C1-86A6-754C768BD319}" type="presOf" srcId="{725B3FCC-238C-4896-87CC-CB243DBF33A4}" destId="{A85F2B60-4241-42AF-BB6E-3B41978EB360}" srcOrd="0" destOrd="0" presId="urn:microsoft.com/office/officeart/2005/8/layout/radial1"/>
    <dgm:cxn modelId="{8A5F5A8D-0E35-43BA-B730-08E53733CD41}" type="presOf" srcId="{AAEED5F3-2C77-4FDE-9F8A-4F04686D22D8}" destId="{5DCEC5A5-1D7B-458D-9220-B66E965E9A39}" srcOrd="0" destOrd="0" presId="urn:microsoft.com/office/officeart/2005/8/layout/radial1"/>
    <dgm:cxn modelId="{7E260E4F-69A3-453B-884C-CA53E8AD9442}" type="presOf" srcId="{3F3BEB77-2664-424B-BD34-34AB13AABA9D}" destId="{18515D65-2440-4925-8982-26C977D6E2A6}" srcOrd="0" destOrd="0" presId="urn:microsoft.com/office/officeart/2005/8/layout/radial1"/>
    <dgm:cxn modelId="{93A21292-3D7A-4C4F-94C4-C5DA792A78BE}" type="presOf" srcId="{FB5734EE-40E2-4AF2-8C6C-428865FF8521}" destId="{5F235DB8-1C1D-4F6E-8021-898A3FB38DFC}" srcOrd="1" destOrd="0" presId="urn:microsoft.com/office/officeart/2005/8/layout/radial1"/>
    <dgm:cxn modelId="{60AD7D52-EA43-459E-9235-CA25A4AA2D99}" type="presOf" srcId="{B34B8B8B-F3A8-4A3D-B10F-1F423BB40E6A}" destId="{16F75053-91EE-4A4C-952D-03560C6E776E}" srcOrd="0" destOrd="0" presId="urn:microsoft.com/office/officeart/2005/8/layout/radial1"/>
    <dgm:cxn modelId="{F929DC84-B55A-4266-AC03-56E9FF218BC8}" type="presOf" srcId="{16EFA89C-1F96-441B-8A84-4EC2DFD41A77}" destId="{45713345-D4A1-4FFB-99E6-D7C011667513}" srcOrd="0" destOrd="0" presId="urn:microsoft.com/office/officeart/2005/8/layout/radial1"/>
    <dgm:cxn modelId="{62DAA227-0E86-487E-8252-3BEB475C8A54}" type="presOf" srcId="{FB5734EE-40E2-4AF2-8C6C-428865FF8521}" destId="{2BA1AB37-7590-4A13-95B2-8CF2026BB1FD}" srcOrd="0" destOrd="0" presId="urn:microsoft.com/office/officeart/2005/8/layout/radial1"/>
    <dgm:cxn modelId="{9D7B35F7-6C5B-4561-9FBA-6582381640B6}" srcId="{92E26F5D-23BF-44CE-991A-F667C6DC2504}" destId="{725B3FCC-238C-4896-87CC-CB243DBF33A4}" srcOrd="4" destOrd="0" parTransId="{7036950D-87EB-4C7A-86B1-F0E6E7F29905}" sibTransId="{A5F59A5C-0CFE-44CE-98B5-44E09A4A01A9}"/>
    <dgm:cxn modelId="{B3A17538-1E56-48D7-BFA2-615439742AE6}" type="presOf" srcId="{B34B8B8B-F3A8-4A3D-B10F-1F423BB40E6A}" destId="{D8423445-9F6A-4239-8FB4-C116239EEB4A}" srcOrd="1" destOrd="0" presId="urn:microsoft.com/office/officeart/2005/8/layout/radial1"/>
    <dgm:cxn modelId="{C51FFA00-53A6-4F02-AED6-461FAB5824F1}" type="presOf" srcId="{92E26F5D-23BF-44CE-991A-F667C6DC2504}" destId="{D1278B09-C63D-4ED0-94D0-4FBE658BBEC0}" srcOrd="0" destOrd="0" presId="urn:microsoft.com/office/officeart/2005/8/layout/radial1"/>
    <dgm:cxn modelId="{8FC63A16-FA5F-411E-9287-7C84DA6AD4BE}" type="presOf" srcId="{1A397CB9-D0C9-410B-AFD3-68586077C9AC}" destId="{1A5A66C3-E07A-43FF-94C1-11DCC73E9934}" srcOrd="0" destOrd="0" presId="urn:microsoft.com/office/officeart/2005/8/layout/radial1"/>
    <dgm:cxn modelId="{7ED47E0B-2C3B-425B-9FE6-F7A05990FC02}" srcId="{92E26F5D-23BF-44CE-991A-F667C6DC2504}" destId="{51233991-FFD1-495C-BC6D-6B2342AB2E7D}" srcOrd="0" destOrd="0" parTransId="{FB5734EE-40E2-4AF2-8C6C-428865FF8521}" sibTransId="{71A80CEE-11EA-40E8-A146-1E022EAF32DB}"/>
    <dgm:cxn modelId="{1C74BB7A-2BCA-438A-9AF2-CA82D93BFA6D}" type="presOf" srcId="{587FEB30-1877-407A-8DA6-37270DBA1AF7}" destId="{FDCCF90F-5319-444B-8B6A-855D174A774C}" srcOrd="1" destOrd="0" presId="urn:microsoft.com/office/officeart/2005/8/layout/radial1"/>
    <dgm:cxn modelId="{9B3DFFF9-7460-4939-90D8-836BE72F0AAF}" srcId="{92E26F5D-23BF-44CE-991A-F667C6DC2504}" destId="{3F3BEB77-2664-424B-BD34-34AB13AABA9D}" srcOrd="1" destOrd="0" parTransId="{B34B8B8B-F3A8-4A3D-B10F-1F423BB40E6A}" sibTransId="{4803EDF7-C7F6-4EE1-9BAA-FCB47976FC55}"/>
    <dgm:cxn modelId="{6D34D4B0-C7E9-401E-9DCE-2ACFD9B3B08D}" srcId="{92E26F5D-23BF-44CE-991A-F667C6DC2504}" destId="{1A397CB9-D0C9-410B-AFD3-68586077C9AC}" srcOrd="5" destOrd="0" parTransId="{587FEB30-1877-407A-8DA6-37270DBA1AF7}" sibTransId="{2FEB0BD4-9E00-47E9-99FF-109A14DF2982}"/>
    <dgm:cxn modelId="{11B9EA71-B218-404F-8426-B709662E5D61}" type="presOf" srcId="{0E580DEB-F1B4-4105-9BF6-C7C5E46ED9E9}" destId="{CE317A77-A0D4-4112-A128-008FDB1CDA7D}" srcOrd="1" destOrd="0" presId="urn:microsoft.com/office/officeart/2005/8/layout/radial1"/>
    <dgm:cxn modelId="{E2FD6328-7239-4161-98BD-9F3A33C3C713}" type="presOf" srcId="{2B8A1D97-0064-45CA-BEF2-6ED015366C97}" destId="{EBF3040A-5215-401A-B312-9DBD8BD5312F}" srcOrd="0" destOrd="0" presId="urn:microsoft.com/office/officeart/2005/8/layout/radial1"/>
    <dgm:cxn modelId="{1D678422-D32B-4045-BDED-264A89167968}" type="presOf" srcId="{7036950D-87EB-4C7A-86B1-F0E6E7F29905}" destId="{BBCD6F53-1BEF-4A8E-BDE6-0DEF38755300}" srcOrd="1" destOrd="0" presId="urn:microsoft.com/office/officeart/2005/8/layout/radial1"/>
    <dgm:cxn modelId="{D798FCE9-C449-4356-AA17-93797D39C29D}" srcId="{2107ED1B-0AD2-43A4-AC69-13CC3997A47A}" destId="{92E26F5D-23BF-44CE-991A-F667C6DC2504}" srcOrd="0" destOrd="0" parTransId="{37004D7E-27A3-4530-B491-C28C1A5E9341}" sibTransId="{43A19C2A-CFDD-493B-B303-9D08C6745E2E}"/>
    <dgm:cxn modelId="{85597372-A737-4174-A1D3-2AAD446962A8}" type="presOf" srcId="{7036950D-87EB-4C7A-86B1-F0E6E7F29905}" destId="{D79DA4F1-22C8-4A31-A550-46BCE8E94E30}" srcOrd="0" destOrd="0" presId="urn:microsoft.com/office/officeart/2005/8/layout/radial1"/>
    <dgm:cxn modelId="{8DDCB2A8-D4D8-4A5F-AAA5-EA875025C3F5}" srcId="{92E26F5D-23BF-44CE-991A-F667C6DC2504}" destId="{AAEED5F3-2C77-4FDE-9F8A-4F04686D22D8}" srcOrd="3" destOrd="0" parTransId="{0E580DEB-F1B4-4105-9BF6-C7C5E46ED9E9}" sibTransId="{D960945D-3193-4189-BA47-8AC45E1E31E8}"/>
    <dgm:cxn modelId="{3A083818-817E-4004-9532-377D9B53F99E}" srcId="{92E26F5D-23BF-44CE-991A-F667C6DC2504}" destId="{16EFA89C-1F96-441B-8A84-4EC2DFD41A77}" srcOrd="2" destOrd="0" parTransId="{2B8A1D97-0064-45CA-BEF2-6ED015366C97}" sibTransId="{34540DBB-AFD4-4727-ADFA-58E366BE19D0}"/>
    <dgm:cxn modelId="{98D0C179-E369-4F49-9C5B-DA5724257A23}" type="presOf" srcId="{0E580DEB-F1B4-4105-9BF6-C7C5E46ED9E9}" destId="{C823CC6C-6B18-4478-AD13-2D6151459286}" srcOrd="0" destOrd="0" presId="urn:microsoft.com/office/officeart/2005/8/layout/radial1"/>
    <dgm:cxn modelId="{AB2B5FB4-F97A-45F5-8A26-D564A1147E89}" type="presOf" srcId="{587FEB30-1877-407A-8DA6-37270DBA1AF7}" destId="{C1FC0208-4905-4FAB-B80E-4836567524FB}" srcOrd="0" destOrd="0" presId="urn:microsoft.com/office/officeart/2005/8/layout/radial1"/>
    <dgm:cxn modelId="{E80279CC-E1B7-41AA-B746-3C4DB48A39A9}" type="presParOf" srcId="{FA3F0815-12F9-41F0-B273-531F6FED939A}" destId="{D1278B09-C63D-4ED0-94D0-4FBE658BBEC0}" srcOrd="0" destOrd="0" presId="urn:microsoft.com/office/officeart/2005/8/layout/radial1"/>
    <dgm:cxn modelId="{4E69D939-6E0F-42AD-B6C9-E97BBE509A32}" type="presParOf" srcId="{FA3F0815-12F9-41F0-B273-531F6FED939A}" destId="{2BA1AB37-7590-4A13-95B2-8CF2026BB1FD}" srcOrd="1" destOrd="0" presId="urn:microsoft.com/office/officeart/2005/8/layout/radial1"/>
    <dgm:cxn modelId="{5D167236-4953-4BD4-BDCB-92F0312A65ED}" type="presParOf" srcId="{2BA1AB37-7590-4A13-95B2-8CF2026BB1FD}" destId="{5F235DB8-1C1D-4F6E-8021-898A3FB38DFC}" srcOrd="0" destOrd="0" presId="urn:microsoft.com/office/officeart/2005/8/layout/radial1"/>
    <dgm:cxn modelId="{533B2FEB-7EC7-4E83-A192-84C90CE65AC3}" type="presParOf" srcId="{FA3F0815-12F9-41F0-B273-531F6FED939A}" destId="{02DDAC08-9009-4FB6-96F8-4CAFFA77F686}" srcOrd="2" destOrd="0" presId="urn:microsoft.com/office/officeart/2005/8/layout/radial1"/>
    <dgm:cxn modelId="{15D99C3F-7E39-485E-900C-F77898F6AFAF}" type="presParOf" srcId="{FA3F0815-12F9-41F0-B273-531F6FED939A}" destId="{16F75053-91EE-4A4C-952D-03560C6E776E}" srcOrd="3" destOrd="0" presId="urn:microsoft.com/office/officeart/2005/8/layout/radial1"/>
    <dgm:cxn modelId="{185ECF43-27DC-4A47-BA30-9AA7FEEBAD1F}" type="presParOf" srcId="{16F75053-91EE-4A4C-952D-03560C6E776E}" destId="{D8423445-9F6A-4239-8FB4-C116239EEB4A}" srcOrd="0" destOrd="0" presId="urn:microsoft.com/office/officeart/2005/8/layout/radial1"/>
    <dgm:cxn modelId="{BE0A21D5-4DB1-4532-B6F6-3371D7CCB968}" type="presParOf" srcId="{FA3F0815-12F9-41F0-B273-531F6FED939A}" destId="{18515D65-2440-4925-8982-26C977D6E2A6}" srcOrd="4" destOrd="0" presId="urn:microsoft.com/office/officeart/2005/8/layout/radial1"/>
    <dgm:cxn modelId="{456CF33B-7C70-437F-9386-3E484E224F4F}" type="presParOf" srcId="{FA3F0815-12F9-41F0-B273-531F6FED939A}" destId="{EBF3040A-5215-401A-B312-9DBD8BD5312F}" srcOrd="5" destOrd="0" presId="urn:microsoft.com/office/officeart/2005/8/layout/radial1"/>
    <dgm:cxn modelId="{B7D6A9EA-A8FC-49F9-B482-3D41B5DA0D01}" type="presParOf" srcId="{EBF3040A-5215-401A-B312-9DBD8BD5312F}" destId="{DABFC899-A4B4-4871-A4EE-46F80C0DFBAF}" srcOrd="0" destOrd="0" presId="urn:microsoft.com/office/officeart/2005/8/layout/radial1"/>
    <dgm:cxn modelId="{98249B1D-998C-4C83-9DB1-1E00566D808C}" type="presParOf" srcId="{FA3F0815-12F9-41F0-B273-531F6FED939A}" destId="{45713345-D4A1-4FFB-99E6-D7C011667513}" srcOrd="6" destOrd="0" presId="urn:microsoft.com/office/officeart/2005/8/layout/radial1"/>
    <dgm:cxn modelId="{99CAE2E9-C1F5-4B97-806D-75FCFCA1F3A1}" type="presParOf" srcId="{FA3F0815-12F9-41F0-B273-531F6FED939A}" destId="{C823CC6C-6B18-4478-AD13-2D6151459286}" srcOrd="7" destOrd="0" presId="urn:microsoft.com/office/officeart/2005/8/layout/radial1"/>
    <dgm:cxn modelId="{64B51DD7-34E1-4598-ADB5-FE049B83AF4B}" type="presParOf" srcId="{C823CC6C-6B18-4478-AD13-2D6151459286}" destId="{CE317A77-A0D4-4112-A128-008FDB1CDA7D}" srcOrd="0" destOrd="0" presId="urn:microsoft.com/office/officeart/2005/8/layout/radial1"/>
    <dgm:cxn modelId="{9210E7EE-DF00-4C85-9EEB-3F1EF4F56CB8}" type="presParOf" srcId="{FA3F0815-12F9-41F0-B273-531F6FED939A}" destId="{5DCEC5A5-1D7B-458D-9220-B66E965E9A39}" srcOrd="8" destOrd="0" presId="urn:microsoft.com/office/officeart/2005/8/layout/radial1"/>
    <dgm:cxn modelId="{B5415284-FAB5-44B1-8A39-7DF9CC33028A}" type="presParOf" srcId="{FA3F0815-12F9-41F0-B273-531F6FED939A}" destId="{D79DA4F1-22C8-4A31-A550-46BCE8E94E30}" srcOrd="9" destOrd="0" presId="urn:microsoft.com/office/officeart/2005/8/layout/radial1"/>
    <dgm:cxn modelId="{38DA805D-F355-4986-87E0-849E9A6BB4BA}" type="presParOf" srcId="{D79DA4F1-22C8-4A31-A550-46BCE8E94E30}" destId="{BBCD6F53-1BEF-4A8E-BDE6-0DEF38755300}" srcOrd="0" destOrd="0" presId="urn:microsoft.com/office/officeart/2005/8/layout/radial1"/>
    <dgm:cxn modelId="{B7C497B4-8626-46A0-A3F9-1441EC51FB0F}" type="presParOf" srcId="{FA3F0815-12F9-41F0-B273-531F6FED939A}" destId="{A85F2B60-4241-42AF-BB6E-3B41978EB360}" srcOrd="10" destOrd="0" presId="urn:microsoft.com/office/officeart/2005/8/layout/radial1"/>
    <dgm:cxn modelId="{648DAA4C-9618-4EDD-862E-987452305F4C}" type="presParOf" srcId="{FA3F0815-12F9-41F0-B273-531F6FED939A}" destId="{C1FC0208-4905-4FAB-B80E-4836567524FB}" srcOrd="11" destOrd="0" presId="urn:microsoft.com/office/officeart/2005/8/layout/radial1"/>
    <dgm:cxn modelId="{1A3B7152-6B3B-44BB-9FC8-108D02B39706}" type="presParOf" srcId="{C1FC0208-4905-4FAB-B80E-4836567524FB}" destId="{FDCCF90F-5319-444B-8B6A-855D174A774C}" srcOrd="0" destOrd="0" presId="urn:microsoft.com/office/officeart/2005/8/layout/radial1"/>
    <dgm:cxn modelId="{4955E13D-E996-4785-AD8B-729B0651A8B4}" type="presParOf" srcId="{FA3F0815-12F9-41F0-B273-531F6FED939A}" destId="{1A5A66C3-E07A-43FF-94C1-11DCC73E993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35F40-296F-4EF3-A29E-94951966A27E}">
      <dsp:nvSpPr>
        <dsp:cNvPr id="0" name=""/>
        <dsp:cNvSpPr/>
      </dsp:nvSpPr>
      <dsp:spPr>
        <a:xfrm>
          <a:off x="0" y="0"/>
          <a:ext cx="4392488" cy="4392488"/>
        </a:xfrm>
        <a:prstGeom prst="pie">
          <a:avLst>
            <a:gd name="adj1" fmla="val 5400000"/>
            <a:gd name="adj2" fmla="val 16200000"/>
          </a:avLst>
        </a:prstGeom>
        <a:solidFill>
          <a:schemeClr val="accent1">
            <a:hueOff val="0"/>
            <a:satOff val="0"/>
            <a:lumOff val="0"/>
            <a:alphaOff val="0"/>
          </a:schemeClr>
        </a:solidFill>
        <a:ln w="15875" cap="flat" cmpd="sng" algn="ctr">
          <a:solidFill>
            <a:schemeClr val="accent1"/>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sp>
    <dsp:sp modelId="{43E68389-9DE6-43A2-8BD6-8B5BAD453C69}">
      <dsp:nvSpPr>
        <dsp:cNvPr id="0" name=""/>
        <dsp:cNvSpPr/>
      </dsp:nvSpPr>
      <dsp:spPr>
        <a:xfrm>
          <a:off x="2196244" y="0"/>
          <a:ext cx="6012667" cy="4392488"/>
        </a:xfrm>
        <a:prstGeom prst="rect">
          <a:avLst/>
        </a:prstGeom>
        <a:solidFill>
          <a:schemeClr val="accent1">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solidFill>
              <a:latin typeface="Arial Black" pitchFamily="34" charset="0"/>
            </a:rPr>
            <a:t>Впоралася із завданням</a:t>
          </a:r>
          <a:endParaRPr lang="ru-RU" sz="2400" kern="1200" dirty="0">
            <a:solidFill>
              <a:schemeClr val="bg2"/>
            </a:solidFill>
            <a:latin typeface="Arial Black" pitchFamily="34" charset="0"/>
          </a:endParaRPr>
        </a:p>
      </dsp:txBody>
      <dsp:txXfrm>
        <a:off x="2196244" y="0"/>
        <a:ext cx="6012667" cy="933403"/>
      </dsp:txXfrm>
    </dsp:sp>
    <dsp:sp modelId="{2D57F8F0-99CF-4CF5-A173-6CD20B3AA324}">
      <dsp:nvSpPr>
        <dsp:cNvPr id="0" name=""/>
        <dsp:cNvSpPr/>
      </dsp:nvSpPr>
      <dsp:spPr>
        <a:xfrm>
          <a:off x="576514" y="933403"/>
          <a:ext cx="3239459" cy="3239459"/>
        </a:xfrm>
        <a:prstGeom prst="pie">
          <a:avLst>
            <a:gd name="adj1" fmla="val 5400000"/>
            <a:gd name="adj2" fmla="val 16200000"/>
          </a:avLst>
        </a:prstGeom>
        <a:solidFill>
          <a:schemeClr val="accent2">
            <a:lumMod val="40000"/>
            <a:lumOff val="6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9BFA601-91D3-4CE7-BA11-7BE5846CA7EA}">
      <dsp:nvSpPr>
        <dsp:cNvPr id="0" name=""/>
        <dsp:cNvSpPr/>
      </dsp:nvSpPr>
      <dsp:spPr>
        <a:xfrm>
          <a:off x="2196244" y="933403"/>
          <a:ext cx="6012667" cy="3239459"/>
        </a:xfrm>
        <a:prstGeom prst="rect">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25000"/>
                </a:schemeClr>
              </a:solidFill>
              <a:latin typeface="Arial Black" pitchFamily="34" charset="0"/>
            </a:rPr>
            <a:t>Змістовна і доступна інформація </a:t>
          </a:r>
          <a:endParaRPr lang="ru-RU" sz="2400" kern="1200" dirty="0">
            <a:solidFill>
              <a:schemeClr val="bg2">
                <a:lumMod val="25000"/>
              </a:schemeClr>
            </a:solidFill>
            <a:latin typeface="Arial Black" pitchFamily="34" charset="0"/>
          </a:endParaRPr>
        </a:p>
      </dsp:txBody>
      <dsp:txXfrm>
        <a:off x="2196244" y="933403"/>
        <a:ext cx="6012667" cy="933403"/>
      </dsp:txXfrm>
    </dsp:sp>
    <dsp:sp modelId="{76410BC1-76E5-41A1-8E37-5F9FD3306054}">
      <dsp:nvSpPr>
        <dsp:cNvPr id="0" name=""/>
        <dsp:cNvSpPr/>
      </dsp:nvSpPr>
      <dsp:spPr>
        <a:xfrm>
          <a:off x="1153028" y="1866807"/>
          <a:ext cx="2086431" cy="2086431"/>
        </a:xfrm>
        <a:prstGeom prst="pie">
          <a:avLst>
            <a:gd name="adj1" fmla="val 5400000"/>
            <a:gd name="adj2" fmla="val 16200000"/>
          </a:avLst>
        </a:prstGeom>
        <a:solidFill>
          <a:schemeClr val="accent2">
            <a:lumMod val="20000"/>
            <a:lumOff val="8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F0D0D934-CD77-47C4-AC3A-1F9DC4C2F60E}">
      <dsp:nvSpPr>
        <dsp:cNvPr id="0" name=""/>
        <dsp:cNvSpPr/>
      </dsp:nvSpPr>
      <dsp:spPr>
        <a:xfrm>
          <a:off x="2196244" y="1866807"/>
          <a:ext cx="6012667" cy="2086431"/>
        </a:xfrm>
        <a:prstGeom prst="rect">
          <a:avLst/>
        </a:prstGeom>
        <a:solidFill>
          <a:schemeClr val="accent2">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50000"/>
                </a:schemeClr>
              </a:solidFill>
              <a:latin typeface="Arial Black" pitchFamily="34" charset="0"/>
            </a:rPr>
            <a:t>Зручний новий формат курсів</a:t>
          </a:r>
          <a:endParaRPr lang="ru-RU" sz="2400" kern="1200" dirty="0">
            <a:solidFill>
              <a:schemeClr val="bg2">
                <a:lumMod val="50000"/>
              </a:schemeClr>
            </a:solidFill>
            <a:latin typeface="Arial Black" pitchFamily="34" charset="0"/>
          </a:endParaRPr>
        </a:p>
      </dsp:txBody>
      <dsp:txXfrm>
        <a:off x="2196244" y="1866807"/>
        <a:ext cx="6012667" cy="933403"/>
      </dsp:txXfrm>
    </dsp:sp>
    <dsp:sp modelId="{634EF64C-EC53-45FA-BF5D-FE685654F5D4}">
      <dsp:nvSpPr>
        <dsp:cNvPr id="0" name=""/>
        <dsp:cNvSpPr/>
      </dsp:nvSpPr>
      <dsp:spPr>
        <a:xfrm>
          <a:off x="1729542" y="2800211"/>
          <a:ext cx="933403" cy="933403"/>
        </a:xfrm>
        <a:prstGeom prst="pie">
          <a:avLst>
            <a:gd name="adj1" fmla="val 5400000"/>
            <a:gd name="adj2" fmla="val 16200000"/>
          </a:avLst>
        </a:prstGeom>
        <a:solidFill>
          <a:schemeClr val="accent3">
            <a:lumMod val="60000"/>
            <a:lumOff val="4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934F0BD1-2B6C-4EEE-BCA1-88C06737C409}">
      <dsp:nvSpPr>
        <dsp:cNvPr id="0" name=""/>
        <dsp:cNvSpPr/>
      </dsp:nvSpPr>
      <dsp:spPr>
        <a:xfrm>
          <a:off x="2196244" y="2800211"/>
          <a:ext cx="6012667" cy="933403"/>
        </a:xfrm>
        <a:prstGeom prst="rect">
          <a:avLst/>
        </a:prstGeom>
        <a:solidFill>
          <a:schemeClr val="accent3">
            <a:lumMod val="60000"/>
            <a:lumOff val="4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accent3">
                  <a:lumMod val="75000"/>
                </a:schemeClr>
              </a:solidFill>
              <a:latin typeface="Arial Black" pitchFamily="34" charset="0"/>
            </a:rPr>
            <a:t>Отримала задоволення</a:t>
          </a:r>
          <a:endParaRPr lang="ru-RU" sz="2400" kern="1200" dirty="0">
            <a:solidFill>
              <a:schemeClr val="accent3">
                <a:lumMod val="75000"/>
              </a:schemeClr>
            </a:solidFill>
            <a:latin typeface="Arial Black" pitchFamily="34" charset="0"/>
          </a:endParaRPr>
        </a:p>
      </dsp:txBody>
      <dsp:txXfrm>
        <a:off x="2196244" y="2800211"/>
        <a:ext cx="6012667" cy="93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78B09-C63D-4ED0-94D0-4FBE658BBEC0}">
      <dsp:nvSpPr>
        <dsp:cNvPr id="0" name=""/>
        <dsp:cNvSpPr/>
      </dsp:nvSpPr>
      <dsp:spPr>
        <a:xfrm>
          <a:off x="4009131" y="1630521"/>
          <a:ext cx="1239528" cy="123952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Курси асистентів учителів ЗЗСО</a:t>
          </a:r>
        </a:p>
      </dsp:txBody>
      <dsp:txXfrm>
        <a:off x="4190656" y="1812046"/>
        <a:ext cx="876478" cy="876478"/>
      </dsp:txXfrm>
    </dsp:sp>
    <dsp:sp modelId="{2BA1AB37-7590-4A13-95B2-8CF2026BB1FD}">
      <dsp:nvSpPr>
        <dsp:cNvPr id="0" name=""/>
        <dsp:cNvSpPr/>
      </dsp:nvSpPr>
      <dsp:spPr>
        <a:xfrm rot="16200000">
          <a:off x="4442122" y="1431736"/>
          <a:ext cx="373546" cy="24024"/>
        </a:xfrm>
        <a:custGeom>
          <a:avLst/>
          <a:gdLst/>
          <a:ahLst/>
          <a:cxnLst/>
          <a:rect l="0" t="0" r="0" b="0"/>
          <a:pathLst>
            <a:path>
              <a:moveTo>
                <a:pt x="0" y="12012"/>
              </a:moveTo>
              <a:lnTo>
                <a:pt x="373546"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4619557" y="1434409"/>
        <a:ext cx="18677" cy="18677"/>
      </dsp:txXfrm>
    </dsp:sp>
    <dsp:sp modelId="{02DDAC08-9009-4FB6-96F8-4CAFFA77F686}">
      <dsp:nvSpPr>
        <dsp:cNvPr id="0" name=""/>
        <dsp:cNvSpPr/>
      </dsp:nvSpPr>
      <dsp:spPr>
        <a:xfrm>
          <a:off x="4009131" y="17446"/>
          <a:ext cx="1239528" cy="1239528"/>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Змістовні презентації</a:t>
          </a:r>
          <a:endParaRPr kumimoji="0" lang="ru-RU" sz="1200" b="1" i="0" u="none" strike="noStrike" kern="1200"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4190656" y="198971"/>
        <a:ext cx="876478" cy="876478"/>
      </dsp:txXfrm>
    </dsp:sp>
    <dsp:sp modelId="{16F75053-91EE-4A4C-952D-03560C6E776E}">
      <dsp:nvSpPr>
        <dsp:cNvPr id="0" name=""/>
        <dsp:cNvSpPr/>
      </dsp:nvSpPr>
      <dsp:spPr>
        <a:xfrm rot="19800000">
          <a:off x="5146664" y="1857619"/>
          <a:ext cx="283088" cy="24024"/>
        </a:xfrm>
        <a:custGeom>
          <a:avLst/>
          <a:gdLst/>
          <a:ahLst/>
          <a:cxnLst/>
          <a:rect l="0" t="0" r="0" b="0"/>
          <a:pathLst>
            <a:path>
              <a:moveTo>
                <a:pt x="0" y="12012"/>
              </a:moveTo>
              <a:lnTo>
                <a:pt x="283088"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5281131" y="1862554"/>
        <a:ext cx="14154" cy="14154"/>
      </dsp:txXfrm>
    </dsp:sp>
    <dsp:sp modelId="{18515D65-2440-4925-8982-26C977D6E2A6}">
      <dsp:nvSpPr>
        <dsp:cNvPr id="0" name=""/>
        <dsp:cNvSpPr/>
      </dsp:nvSpPr>
      <dsp:spPr>
        <a:xfrm>
          <a:off x="5275381" y="823984"/>
          <a:ext cx="1500957" cy="1239528"/>
        </a:xfrm>
        <a:prstGeom prst="ellipse">
          <a:avLst/>
        </a:prstGeom>
        <a:solidFill>
          <a:schemeClr val="accent2">
            <a:hueOff val="3801768"/>
            <a:satOff val="-7337"/>
            <a:lumOff val="-94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Цікаві завдання</a:t>
          </a:r>
        </a:p>
      </dsp:txBody>
      <dsp:txXfrm>
        <a:off x="5495191" y="1005509"/>
        <a:ext cx="1061337" cy="876478"/>
      </dsp:txXfrm>
    </dsp:sp>
    <dsp:sp modelId="{EBF3040A-5215-401A-B312-9DBD8BD5312F}">
      <dsp:nvSpPr>
        <dsp:cNvPr id="0" name=""/>
        <dsp:cNvSpPr/>
      </dsp:nvSpPr>
      <dsp:spPr>
        <a:xfrm rot="1800000">
          <a:off x="5149329" y="2608978"/>
          <a:ext cx="243292" cy="24024"/>
        </a:xfrm>
        <a:custGeom>
          <a:avLst/>
          <a:gdLst/>
          <a:ahLst/>
          <a:cxnLst/>
          <a:rect l="0" t="0" r="0" b="0"/>
          <a:pathLst>
            <a:path>
              <a:moveTo>
                <a:pt x="0" y="12012"/>
              </a:moveTo>
              <a:lnTo>
                <a:pt x="243292"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5264893" y="2614908"/>
        <a:ext cx="12164" cy="12164"/>
      </dsp:txXfrm>
    </dsp:sp>
    <dsp:sp modelId="{45713345-D4A1-4FFB-99E6-D7C011667513}">
      <dsp:nvSpPr>
        <dsp:cNvPr id="0" name=""/>
        <dsp:cNvSpPr/>
      </dsp:nvSpPr>
      <dsp:spPr>
        <a:xfrm>
          <a:off x="5210026" y="2437059"/>
          <a:ext cx="1631665" cy="1239528"/>
        </a:xfrm>
        <a:prstGeom prst="ellipse">
          <a:avLst/>
        </a:prstGeom>
        <a:solidFill>
          <a:schemeClr val="accent2">
            <a:hueOff val="7603537"/>
            <a:satOff val="-14674"/>
            <a:lumOff val="-188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Постійний зв’язок </a:t>
          </a:r>
          <a:endParaRPr kumimoji="0" lang="ru-RU" sz="1200" b="1" i="0" u="none" strike="noStrike" kern="1200" cap="none" normalizeH="0" baseline="0" dirty="0" smtClean="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448978" y="2618584"/>
        <a:ext cx="1153761" cy="876478"/>
      </dsp:txXfrm>
    </dsp:sp>
    <dsp:sp modelId="{C823CC6C-6B18-4478-AD13-2D6151459286}">
      <dsp:nvSpPr>
        <dsp:cNvPr id="0" name=""/>
        <dsp:cNvSpPr/>
      </dsp:nvSpPr>
      <dsp:spPr>
        <a:xfrm rot="5400000">
          <a:off x="4442122" y="3044811"/>
          <a:ext cx="373546" cy="24024"/>
        </a:xfrm>
        <a:custGeom>
          <a:avLst/>
          <a:gdLst/>
          <a:ahLst/>
          <a:cxnLst/>
          <a:rect l="0" t="0" r="0" b="0"/>
          <a:pathLst>
            <a:path>
              <a:moveTo>
                <a:pt x="0" y="12012"/>
              </a:moveTo>
              <a:lnTo>
                <a:pt x="373546"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a:off x="4619557" y="3047484"/>
        <a:ext cx="18677" cy="18677"/>
      </dsp:txXfrm>
    </dsp:sp>
    <dsp:sp modelId="{5DCEC5A5-1D7B-458D-9220-B66E965E9A39}">
      <dsp:nvSpPr>
        <dsp:cNvPr id="0" name=""/>
        <dsp:cNvSpPr/>
      </dsp:nvSpPr>
      <dsp:spPr>
        <a:xfrm>
          <a:off x="4009131" y="3243596"/>
          <a:ext cx="1239528" cy="1239528"/>
        </a:xfrm>
        <a:prstGeom prst="ellipse">
          <a:avLst/>
        </a:prstGeom>
        <a:solidFill>
          <a:schemeClr val="accent2">
            <a:hueOff val="11405305"/>
            <a:satOff val="-22012"/>
            <a:lumOff val="-282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Відповіді на запитання</a:t>
          </a:r>
          <a:endParaRPr kumimoji="0" lang="ru-RU"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endParaRPr>
        </a:p>
      </dsp:txBody>
      <dsp:txXfrm>
        <a:off x="4190656" y="3425121"/>
        <a:ext cx="876478" cy="876478"/>
      </dsp:txXfrm>
    </dsp:sp>
    <dsp:sp modelId="{D79DA4F1-22C8-4A31-A550-46BCE8E94E30}">
      <dsp:nvSpPr>
        <dsp:cNvPr id="0" name=""/>
        <dsp:cNvSpPr/>
      </dsp:nvSpPr>
      <dsp:spPr>
        <a:xfrm rot="9000000">
          <a:off x="3849025" y="2613304"/>
          <a:ext cx="260595" cy="24024"/>
        </a:xfrm>
        <a:custGeom>
          <a:avLst/>
          <a:gdLst/>
          <a:ahLst/>
          <a:cxnLst/>
          <a:rect l="0" t="0" r="0" b="0"/>
          <a:pathLst>
            <a:path>
              <a:moveTo>
                <a:pt x="0" y="12012"/>
              </a:moveTo>
              <a:lnTo>
                <a:pt x="260595"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3972808" y="2618802"/>
        <a:ext cx="13029" cy="13029"/>
      </dsp:txXfrm>
    </dsp:sp>
    <dsp:sp modelId="{A85F2B60-4241-42AF-BB6E-3B41978EB360}">
      <dsp:nvSpPr>
        <dsp:cNvPr id="0" name=""/>
        <dsp:cNvSpPr/>
      </dsp:nvSpPr>
      <dsp:spPr>
        <a:xfrm>
          <a:off x="2445215" y="2437059"/>
          <a:ext cx="1573432" cy="1239528"/>
        </a:xfrm>
        <a:prstGeom prst="ellipse">
          <a:avLst/>
        </a:prstGeom>
        <a:solidFill>
          <a:schemeClr val="accent2">
            <a:hueOff val="15207073"/>
            <a:satOff val="-29349"/>
            <a:lumOff val="-376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Обмін досвідом </a:t>
          </a:r>
        </a:p>
      </dsp:txBody>
      <dsp:txXfrm>
        <a:off x="2675639" y="2618584"/>
        <a:ext cx="1112584" cy="876478"/>
      </dsp:txXfrm>
    </dsp:sp>
    <dsp:sp modelId="{C1FC0208-4905-4FAB-B80E-4836567524FB}">
      <dsp:nvSpPr>
        <dsp:cNvPr id="0" name=""/>
        <dsp:cNvSpPr/>
      </dsp:nvSpPr>
      <dsp:spPr>
        <a:xfrm rot="12600000">
          <a:off x="3830125" y="1858178"/>
          <a:ext cx="280852" cy="24024"/>
        </a:xfrm>
        <a:custGeom>
          <a:avLst/>
          <a:gdLst/>
          <a:ahLst/>
          <a:cxnLst/>
          <a:rect l="0" t="0" r="0" b="0"/>
          <a:pathLst>
            <a:path>
              <a:moveTo>
                <a:pt x="0" y="12012"/>
              </a:moveTo>
              <a:lnTo>
                <a:pt x="280852" y="120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latin typeface="Times New Roman" pitchFamily="18" charset="0"/>
            <a:cs typeface="Times New Roman" pitchFamily="18" charset="0"/>
          </a:endParaRPr>
        </a:p>
      </dsp:txBody>
      <dsp:txXfrm rot="10800000">
        <a:off x="3963530" y="1863169"/>
        <a:ext cx="14042" cy="14042"/>
      </dsp:txXfrm>
    </dsp:sp>
    <dsp:sp modelId="{1A5A66C3-E07A-43FF-94C1-11DCC73E9934}">
      <dsp:nvSpPr>
        <dsp:cNvPr id="0" name=""/>
        <dsp:cNvSpPr/>
      </dsp:nvSpPr>
      <dsp:spPr>
        <a:xfrm>
          <a:off x="2477926" y="823984"/>
          <a:ext cx="1508010" cy="1239528"/>
        </a:xfrm>
        <a:prstGeom prst="ellipse">
          <a:avLst/>
        </a:prstGeom>
        <a:solidFill>
          <a:schemeClr val="accent2">
            <a:hueOff val="19008842"/>
            <a:satOff val="-36686"/>
            <a:lumOff val="-471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rPr>
            <a:t>Спілкування з колегами</a:t>
          </a:r>
          <a:endParaRPr kumimoji="0" lang="ru-RU" sz="1200" b="1" i="0" u="none" strike="noStrike" kern="1200" cap="none" normalizeH="0" baseline="0" dirty="0" smtClean="0">
            <a:ln/>
            <a:effectLst>
              <a:outerShdw blurRad="38100" dist="38100" dir="2700000" algn="tl">
                <a:srgbClr val="000000">
                  <a:alpha val="43137"/>
                </a:srgbClr>
              </a:outerShdw>
            </a:effectLst>
            <a:latin typeface="Times New Roman" pitchFamily="18" charset="0"/>
            <a:cs typeface="Times New Roman" pitchFamily="18" charset="0"/>
          </a:endParaRPr>
        </a:p>
      </dsp:txBody>
      <dsp:txXfrm>
        <a:off x="2698769" y="1005509"/>
        <a:ext cx="1066324" cy="87647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AFD14-9BE7-4FFC-9F0C-F2F87FDEAED8}" type="datetimeFigureOut">
              <a:rPr lang="ru-RU" smtClean="0"/>
              <a:t>19.05.2020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876FB-5111-4F5E-94A0-FDDD8EAE3F85}" type="slidenum">
              <a:rPr lang="ru-RU" smtClean="0"/>
              <a:t>‹#›</a:t>
            </a:fld>
            <a:endParaRPr lang="ru-RU"/>
          </a:p>
        </p:txBody>
      </p:sp>
    </p:spTree>
    <p:extLst>
      <p:ext uri="{BB962C8B-B14F-4D97-AF65-F5344CB8AC3E}">
        <p14:creationId xmlns:p14="http://schemas.microsoft.com/office/powerpoint/2010/main" val="166962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02597f2b7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02597f2b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63a7683a_3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63a7683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34C2EF-8A97-4DAF-B099-E567883644D6}" type="slidenum">
              <a:rPr lang="ru-RU" smtClean="0">
                <a:solidFill>
                  <a:prstClr val="black"/>
                </a:solidFill>
              </a:rPr>
              <a:pPr/>
              <a:t>22</a:t>
            </a:fld>
            <a:endParaRPr lang="ru-RU" dirty="0">
              <a:solidFill>
                <a:prstClr val="black"/>
              </a:solidFill>
            </a:endParaRPr>
          </a:p>
        </p:txBody>
      </p:sp>
    </p:spTree>
    <p:extLst>
      <p:ext uri="{BB962C8B-B14F-4D97-AF65-F5344CB8AC3E}">
        <p14:creationId xmlns:p14="http://schemas.microsoft.com/office/powerpoint/2010/main" val="264851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4E2B2-623A-4E21-9497-AAFC154D7AAF}" type="datetimeFigureOut">
              <a:rPr lang="en-US">
                <a:solidFill>
                  <a:prstClr val="black"/>
                </a:solidFill>
              </a:rPr>
              <a:pPr>
                <a:defRPr/>
              </a:pPr>
              <a:t>5/19/2020</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40630998-E3BC-4E66-B428-0172CCE7ADA6}"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4991021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046561" y="2913063"/>
            <a:ext cx="26360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0362" y="1388535"/>
            <a:ext cx="278884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064002" y="982135"/>
            <a:ext cx="4102100"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70362" y="3031066"/>
            <a:ext cx="2788841"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220335E1-FC89-48AB-AE3F-19A9D3CB5DB9}" type="datetimeFigureOut">
              <a:rPr lang="en-US">
                <a:solidFill>
                  <a:prstClr val="black"/>
                </a:solidFill>
              </a:rPr>
              <a:pPr>
                <a:defRPr/>
              </a:pPr>
              <a:t>5/19/2020</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3F460A15-63FB-434A-9DB6-CF0CA5D882AC}"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22273725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971549" y="3255432"/>
            <a:ext cx="468136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6151E3A4-473D-4A9F-8BEE-FB92DEC0C046}"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21FA23E-0CB7-48CD-B131-D90180B54C04}"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1544370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9"/>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1072" y="1041403"/>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7FCFA009-F9D7-4832-AE90-EF8266688298}"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273C1446-A91C-4067-A664-D0A126E036A9}"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4173601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046561" y="41402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7904" y="982133"/>
            <a:ext cx="7194549" cy="2954868"/>
          </a:xfrm>
        </p:spPr>
        <p:txBody>
          <a:bodyP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977904" y="4343403"/>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124EED1D-B80B-4F5D-ACC7-ABCB387F05F3}"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8708B952-F618-4F7F-B7FB-A35F9BB7549B}"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1574342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6510" y="879475"/>
            <a:ext cx="457200" cy="585788"/>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defTabSz="457200" fontAlgn="base">
              <a:spcBef>
                <a:spcPct val="0"/>
              </a:spcBef>
              <a:spcAft>
                <a:spcPct val="0"/>
              </a:spcAft>
              <a:defRPr/>
            </a:pPr>
            <a:r>
              <a:rPr lang="en-US" altLang="en-US" sz="8000">
                <a:solidFill>
                  <a:prstClr val="black"/>
                </a:solidFill>
              </a:rPr>
              <a:t>“</a:t>
            </a:r>
          </a:p>
        </p:txBody>
      </p:sp>
      <p:sp>
        <p:nvSpPr>
          <p:cNvPr id="6" name="TextBox 5"/>
          <p:cNvSpPr txBox="1">
            <a:spLocks noChangeArrowheads="1"/>
          </p:cNvSpPr>
          <p:nvPr/>
        </p:nvSpPr>
        <p:spPr bwMode="auto">
          <a:xfrm>
            <a:off x="7949804" y="2827341"/>
            <a:ext cx="457200" cy="585787"/>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defTabSz="457200" fontAlgn="base">
              <a:spcBef>
                <a:spcPct val="0"/>
              </a:spcBef>
              <a:spcAft>
                <a:spcPct val="0"/>
              </a:spcAft>
              <a:defRPr/>
            </a:pPr>
            <a:r>
              <a:rPr lang="en-US" altLang="en-US" sz="8000">
                <a:solidFill>
                  <a:prstClr val="black"/>
                </a:solidFill>
              </a:rPr>
              <a:t>”</a:t>
            </a:r>
          </a:p>
        </p:txBody>
      </p:sp>
      <p:cxnSp>
        <p:nvCxnSpPr>
          <p:cNvPr id="7" name="Straight Connector 18"/>
          <p:cNvCxnSpPr/>
          <p:nvPr/>
        </p:nvCxnSpPr>
        <p:spPr>
          <a:xfrm>
            <a:off x="1046561" y="41402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3" y="982133"/>
            <a:ext cx="6972299" cy="2370668"/>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971551" y="4343403"/>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4"/>
          </p:nvPr>
        </p:nvSpPr>
        <p:spPr/>
        <p:txBody>
          <a:bodyPr/>
          <a:lstStyle>
            <a:lvl1pPr>
              <a:defRPr/>
            </a:lvl1pPr>
          </a:lstStyle>
          <a:p>
            <a:pPr>
              <a:defRPr/>
            </a:pPr>
            <a:fld id="{C5E936F8-026D-488E-9971-6A119F4BBE7D}" type="datetimeFigureOut">
              <a:rPr lang="en-US">
                <a:solidFill>
                  <a:prstClr val="black"/>
                </a:solidFill>
              </a:rPr>
              <a:pPr>
                <a:defRPr/>
              </a:pPr>
              <a:t>5/19/2020</a:t>
            </a:fld>
            <a:endParaRPr 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5E564A04-C66E-4BD5-8FED-6F6702297826}"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23527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71554" y="3308581"/>
            <a:ext cx="7207251"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971554" y="4777381"/>
            <a:ext cx="7207251"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4C636F8F-09AC-49D8-9334-73DB16BC1093}" type="datetimeFigureOut">
              <a:rPr lang="en-US">
                <a:solidFill>
                  <a:prstClr val="black"/>
                </a:solidFill>
              </a:rPr>
              <a:pPr>
                <a:defRPr/>
              </a:pPr>
              <a:t>5/19/2020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CE58329-DB90-4D16-AB8F-410B812B6C55}"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21875633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6510" y="879475"/>
            <a:ext cx="457200" cy="585788"/>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defTabSz="457200" fontAlgn="base">
              <a:spcBef>
                <a:spcPct val="0"/>
              </a:spcBef>
              <a:spcAft>
                <a:spcPct val="0"/>
              </a:spcAft>
              <a:defRPr/>
            </a:pPr>
            <a:r>
              <a:rPr lang="en-US" altLang="en-US" sz="8000">
                <a:solidFill>
                  <a:prstClr val="black"/>
                </a:solidFill>
              </a:rPr>
              <a:t>“</a:t>
            </a:r>
          </a:p>
        </p:txBody>
      </p:sp>
      <p:sp>
        <p:nvSpPr>
          <p:cNvPr id="6" name="TextBox 5"/>
          <p:cNvSpPr txBox="1">
            <a:spLocks noChangeArrowheads="1"/>
          </p:cNvSpPr>
          <p:nvPr/>
        </p:nvSpPr>
        <p:spPr bwMode="auto">
          <a:xfrm>
            <a:off x="7949804" y="2598741"/>
            <a:ext cx="457200" cy="585787"/>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defTabSz="457200" fontAlgn="base">
              <a:spcBef>
                <a:spcPct val="0"/>
              </a:spcBef>
              <a:spcAft>
                <a:spcPct val="0"/>
              </a:spcAft>
              <a:defRPr/>
            </a:pPr>
            <a:r>
              <a:rPr lang="en-US" altLang="en-US" sz="8000">
                <a:solidFill>
                  <a:prstClr val="black"/>
                </a:solidFill>
              </a:rPr>
              <a:t>”</a:t>
            </a:r>
          </a:p>
        </p:txBody>
      </p:sp>
      <p:cxnSp>
        <p:nvCxnSpPr>
          <p:cNvPr id="7" name="Straight Connector 25"/>
          <p:cNvCxnSpPr/>
          <p:nvPr/>
        </p:nvCxnSpPr>
        <p:spPr>
          <a:xfrm>
            <a:off x="1046561" y="34290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3" y="982133"/>
            <a:ext cx="6972299" cy="2243668"/>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971554"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971554" y="4529667"/>
            <a:ext cx="7207251"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4"/>
          </p:nvPr>
        </p:nvSpPr>
        <p:spPr/>
        <p:txBody>
          <a:bodyPr/>
          <a:lstStyle>
            <a:lvl1pPr>
              <a:defRPr/>
            </a:lvl1pPr>
          </a:lstStyle>
          <a:p>
            <a:pPr>
              <a:defRPr/>
            </a:pPr>
            <a:fld id="{6043D69D-F2BF-4616-8DC8-ABBF3DE3E6C3}" type="datetimeFigureOut">
              <a:rPr lang="en-US">
                <a:solidFill>
                  <a:prstClr val="black"/>
                </a:solidFill>
              </a:rPr>
              <a:pPr>
                <a:defRPr/>
              </a:pPr>
              <a:t>5/19/2020</a:t>
            </a:fld>
            <a:endParaRPr 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89FDAA10-4D51-4489-9343-D39AD345E5FE}"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071303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046561" y="34290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3"/>
            <a:ext cx="7207250" cy="2243668"/>
          </a:xfrm>
        </p:spPr>
        <p:txBody>
          <a:bodyPr rtlCol="0">
            <a:normAutofit/>
          </a:bodyPr>
          <a:lstStyle>
            <a:lvl1pPr>
              <a:defRPr lang="en-US" b="0" dirty="0"/>
            </a:lvl1pPr>
          </a:lstStyle>
          <a:p>
            <a:pPr lvl="0"/>
            <a:r>
              <a:rPr lang="ru-RU"/>
              <a:t>Образец заголовка</a:t>
            </a:r>
            <a:endParaRPr lang="en-US" dirty="0"/>
          </a:p>
        </p:txBody>
      </p:sp>
      <p:sp>
        <p:nvSpPr>
          <p:cNvPr id="20" name="Text Placeholder 2"/>
          <p:cNvSpPr>
            <a:spLocks noGrp="1"/>
          </p:cNvSpPr>
          <p:nvPr>
            <p:ph type="body" idx="13"/>
          </p:nvPr>
        </p:nvSpPr>
        <p:spPr>
          <a:xfrm>
            <a:off x="971554"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971553" y="4470403"/>
            <a:ext cx="7207253"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p:cNvSpPr>
            <a:spLocks noGrp="1"/>
          </p:cNvSpPr>
          <p:nvPr>
            <p:ph type="dt" sz="half" idx="14"/>
          </p:nvPr>
        </p:nvSpPr>
        <p:spPr/>
        <p:txBody>
          <a:bodyPr/>
          <a:lstStyle>
            <a:lvl1pPr>
              <a:defRPr/>
            </a:lvl1pPr>
          </a:lstStyle>
          <a:p>
            <a:pPr>
              <a:defRPr/>
            </a:pPr>
            <a:fld id="{3297062D-79E7-438B-9CFD-181DA402892E}" type="datetimeFigureOut">
              <a:rPr lang="en-US">
                <a:solidFill>
                  <a:prstClr val="black"/>
                </a:solidFill>
              </a:rPr>
              <a:pPr>
                <a:defRPr/>
              </a:pPr>
              <a:t>5/19/2020</a:t>
            </a:fld>
            <a:endParaRPr lang="en-US">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799DD4BC-6903-41DB-AA7C-10A572C2F0F3}"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26023266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046561" y="2420939"/>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191527F-7E62-4515-9026-17F67AF38CE0}"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8ED36097-8E89-4EE3-93EE-1B7D3E0BFA77}"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55936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5"/>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5"/>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664845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749521" y="982135"/>
            <a:ext cx="1418171"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971552" y="982133"/>
            <a:ext cx="5574769" cy="489373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D253DDE-F664-4918-9AC9-1D870E8E3F5A}"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B64C01FC-E4E8-48AE-843C-8A4B246218EF}"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41297348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46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03648" y="1484784"/>
            <a:ext cx="6400800" cy="1152128"/>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19117F01-7C93-4885-AEA7-CCB8150C0243}"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9373F3-68BB-4526-8570-61DC23D262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90572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1AE100-C00E-403D-8385-F2A7F09A9954}"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C5E26B-C70D-4412-96BA-C251B41442F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40284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1DC030-C555-4A93-8BD2-2C52F1CE825A}"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3D66479-1061-4EE8-BE38-867044B106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5144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FA5452-1843-4341-A712-FCE1ED05FDD9}" type="datetimeFigureOut">
              <a:rPr lang="ru-RU">
                <a:solidFill>
                  <a:prstClr val="black">
                    <a:tint val="75000"/>
                  </a:prstClr>
                </a:solidFill>
              </a:rPr>
              <a:pPr>
                <a:defRPr/>
              </a:pPr>
              <a:t>19.05.2020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7B3A7E2-B616-4A8C-9014-97E719E401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02936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A760A3-9125-4C6F-9B06-04BE04004112}" type="datetimeFigureOut">
              <a:rPr lang="ru-RU">
                <a:solidFill>
                  <a:prstClr val="black">
                    <a:tint val="75000"/>
                  </a:prstClr>
                </a:solidFill>
              </a:rPr>
              <a:pPr>
                <a:defRPr/>
              </a:pPr>
              <a:t>19.05.2020</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69D6009-4C71-478C-B16B-CA4DF0A4500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535511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11D67B-4872-4619-80DF-C2C7343D6633}" type="datetimeFigureOut">
              <a:rPr lang="ru-RU">
                <a:solidFill>
                  <a:prstClr val="black">
                    <a:tint val="75000"/>
                  </a:prstClr>
                </a:solidFill>
              </a:rPr>
              <a:pPr>
                <a:defRPr/>
              </a:pPr>
              <a:t>19.05.2020</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AFF3F4C-65D5-41A1-BCAF-C7E0F5885BB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06335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384E8E8-B00E-4E91-85EB-25DB86263EB1}" type="datetimeFigureOut">
              <a:rPr lang="ru-RU">
                <a:solidFill>
                  <a:prstClr val="black">
                    <a:tint val="75000"/>
                  </a:prstClr>
                </a:solidFill>
              </a:rPr>
              <a:pPr>
                <a:defRPr/>
              </a:pPr>
              <a:t>19.05.2020</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15D2E33-1D20-48DC-B03F-3E9C312D6F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71720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EA81E4-984B-4407-95D0-DACEB1D8156E}" type="datetimeFigureOut">
              <a:rPr lang="ru-RU">
                <a:solidFill>
                  <a:prstClr val="black">
                    <a:tint val="75000"/>
                  </a:prstClr>
                </a:solidFill>
              </a:rPr>
              <a:pPr>
                <a:defRPr/>
              </a:pPr>
              <a:t>19.05.2020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99F6208-CAC8-41B8-8F81-2A5291DD4F0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9262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B4DF9B3-E525-4889-AD0F-AC1CC41A36A6}" type="datetimeFigureOut">
              <a:rPr lang="ru-RU">
                <a:solidFill>
                  <a:prstClr val="black">
                    <a:tint val="75000"/>
                  </a:prstClr>
                </a:solidFill>
              </a:rPr>
              <a:pPr>
                <a:defRPr/>
              </a:pPr>
              <a:t>19.05.2020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A0954F1-DDBF-4F2A-9728-34B22BE217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9341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62"/>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9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87350683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AEBC09-F96D-4E7D-BFCD-523E859D4DAC}"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AC8A40A-9A71-4254-A1F5-B6DE1339B74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29207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5BDA6E-82D7-4AAE-8DA3-2258AE4505B3}"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99F22F-B18C-4953-8144-75C7166275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41423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3"/>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300" y="405083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8963336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1023234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3" y="2700871"/>
            <a:ext cx="6447501"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7234251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08002" y="2160590"/>
            <a:ext cx="3138026"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17477" y="2160591"/>
            <a:ext cx="3138026"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6" name="Footer Placeholder 5"/>
          <p:cNvSpPr>
            <a:spLocks noGrp="1"/>
          </p:cNvSpPr>
          <p:nvPr>
            <p:ph type="ftr" sz="quarter" idx="11"/>
          </p:nvPr>
        </p:nvSpPr>
        <p:spPr/>
        <p:txBody>
          <a:bodyPr/>
          <a:lstStyle/>
          <a:p>
            <a:endParaRPr lang="uk-UA">
              <a:solidFill>
                <a:prstClr val="black">
                  <a:tint val="75000"/>
                </a:prstClr>
              </a:solidFill>
            </a:endParaRPr>
          </a:p>
        </p:txBody>
      </p:sp>
      <p:sp>
        <p:nvSpPr>
          <p:cNvPr id="7" name="Slide Number Placeholder 6"/>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134279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506812" y="2160983"/>
            <a:ext cx="3139217"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06812" y="2737248"/>
            <a:ext cx="31392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16288" y="2160983"/>
            <a:ext cx="3139214"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16291" y="2737248"/>
            <a:ext cx="313921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8" name="Footer Placeholder 7"/>
          <p:cNvSpPr>
            <a:spLocks noGrp="1"/>
          </p:cNvSpPr>
          <p:nvPr>
            <p:ph type="ftr" sz="quarter" idx="11"/>
          </p:nvPr>
        </p:nvSpPr>
        <p:spPr/>
        <p:txBody>
          <a:bodyPr/>
          <a:lstStyle/>
          <a:p>
            <a:endParaRPr lang="uk-UA">
              <a:solidFill>
                <a:prstClr val="black">
                  <a:tint val="75000"/>
                </a:prstClr>
              </a:solidFill>
            </a:endParaRPr>
          </a:p>
        </p:txBody>
      </p:sp>
      <p:sp>
        <p:nvSpPr>
          <p:cNvPr id="9" name="Slide Number Placeholder 8"/>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23657475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4" name="Footer Placeholder 3"/>
          <p:cNvSpPr>
            <a:spLocks noGrp="1"/>
          </p:cNvSpPr>
          <p:nvPr>
            <p:ph type="ftr" sz="quarter" idx="11"/>
          </p:nvPr>
        </p:nvSpPr>
        <p:spPr/>
        <p:txBody>
          <a:bodyPr/>
          <a:lstStyle/>
          <a:p>
            <a:endParaRPr lang="uk-UA">
              <a:solidFill>
                <a:prstClr val="black">
                  <a:tint val="75000"/>
                </a:prstClr>
              </a:solidFill>
            </a:endParaRPr>
          </a:p>
        </p:txBody>
      </p:sp>
      <p:sp>
        <p:nvSpPr>
          <p:cNvPr id="5" name="Slide Number Placeholder 4"/>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1472047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3" name="Footer Placeholder 2"/>
          <p:cNvSpPr>
            <a:spLocks noGrp="1"/>
          </p:cNvSpPr>
          <p:nvPr>
            <p:ph type="ftr" sz="quarter" idx="11"/>
          </p:nvPr>
        </p:nvSpPr>
        <p:spPr/>
        <p:txBody>
          <a:bodyPr/>
          <a:lstStyle/>
          <a:p>
            <a:endParaRPr lang="uk-UA">
              <a:solidFill>
                <a:prstClr val="black">
                  <a:tint val="75000"/>
                </a:prstClr>
              </a:solidFill>
            </a:endParaRPr>
          </a:p>
        </p:txBody>
      </p:sp>
      <p:sp>
        <p:nvSpPr>
          <p:cNvPr id="4" name="Slide Number Placeholder 3"/>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23423373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7"/>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0347" y="514928"/>
            <a:ext cx="3385156"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8001" y="2777070"/>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6" name="Footer Placeholder 5"/>
          <p:cNvSpPr>
            <a:spLocks noGrp="1"/>
          </p:cNvSpPr>
          <p:nvPr>
            <p:ph type="ftr" sz="quarter" idx="11"/>
          </p:nvPr>
        </p:nvSpPr>
        <p:spPr/>
        <p:txBody>
          <a:bodyPr/>
          <a:lstStyle/>
          <a:p>
            <a:endParaRPr lang="uk-UA">
              <a:solidFill>
                <a:prstClr val="black">
                  <a:tint val="75000"/>
                </a:prstClr>
              </a:solidFill>
            </a:endParaRPr>
          </a:p>
        </p:txBody>
      </p:sp>
      <p:sp>
        <p:nvSpPr>
          <p:cNvPr id="7" name="Slide Number Placeholder 6"/>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156187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119812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9"/>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08003" y="609601"/>
            <a:ext cx="6447501" cy="384571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08002" y="5367339"/>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6" name="Footer Placeholder 5"/>
          <p:cNvSpPr>
            <a:spLocks noGrp="1"/>
          </p:cNvSpPr>
          <p:nvPr>
            <p:ph type="ftr" sz="quarter" idx="11"/>
          </p:nvPr>
        </p:nvSpPr>
        <p:spPr/>
        <p:txBody>
          <a:bodyPr/>
          <a:lstStyle/>
          <a:p>
            <a:endParaRPr lang="uk-UA">
              <a:solidFill>
                <a:prstClr val="black">
                  <a:tint val="75000"/>
                </a:prstClr>
              </a:solidFill>
            </a:endParaRPr>
          </a:p>
        </p:txBody>
      </p:sp>
      <p:sp>
        <p:nvSpPr>
          <p:cNvPr id="7" name="Slide Number Placeholder 6"/>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54199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42770291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024606"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
        <p:nvSpPr>
          <p:cNvPr id="20" name="TextBox 19"/>
          <p:cNvSpPr txBox="1"/>
          <p:nvPr/>
        </p:nvSpPr>
        <p:spPr>
          <a:xfrm>
            <a:off x="406403" y="790379"/>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0935756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3" y="1931989"/>
            <a:ext cx="6447501"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9659448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
        <p:nvSpPr>
          <p:cNvPr id="24" name="TextBox 23"/>
          <p:cNvSpPr txBox="1"/>
          <p:nvPr/>
        </p:nvSpPr>
        <p:spPr>
          <a:xfrm>
            <a:off x="406403" y="790379"/>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054720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41714963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8262856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8" y="609603"/>
            <a:ext cx="978557"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08002" y="609600"/>
            <a:ext cx="5295113"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8362673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3" y="2514601"/>
            <a:ext cx="668654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1913" y="4777383"/>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3" y="4323814"/>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3" y="4529544"/>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58470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7" y="624109"/>
            <a:ext cx="6683765" cy="1280891"/>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1909" y="2133601"/>
            <a:ext cx="6686550" cy="37776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1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7"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415581943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3" y="2058751"/>
            <a:ext cx="668654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1913"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6317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1909" y="2133601"/>
            <a:ext cx="3235398" cy="377762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93060" y="2126222"/>
            <a:ext cx="3235398" cy="377762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3" y="787785"/>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4464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04533" y="1972703"/>
            <a:ext cx="2994549"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1909" y="2548967"/>
            <a:ext cx="3257170"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29975" y="1969475"/>
            <a:ext cx="2999251"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75218" y="2545739"/>
            <a:ext cx="3254006"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3" y="787785"/>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0369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7906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1245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3" y="446088"/>
            <a:ext cx="26288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2259" y="446092"/>
            <a:ext cx="38862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1913" y="1598614"/>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34911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9"/>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1909" y="634965"/>
            <a:ext cx="6686550" cy="385497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1910" y="5367339"/>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44302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3" y="609600"/>
            <a:ext cx="668654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1913" y="4354047"/>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16463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1913" y="4354047"/>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3"/>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7"/>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506728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4"/>
            <a:ext cx="668655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467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2937152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1"/>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7"/>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6641567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3" y="627407"/>
            <a:ext cx="668654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18837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282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2" y="627409"/>
            <a:ext cx="16557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1909" y="627409"/>
            <a:ext cx="485775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76198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1"/>
          </a:xfrm>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652001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3868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99269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7044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1844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165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61780730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308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41616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55385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00156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7"/>
            <a:ext cx="18288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7"/>
            <a:ext cx="53340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9304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19.05.2020</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151585057"/>
      </p:ext>
    </p:extLst>
  </p:cSld>
  <p:clrMapOvr>
    <a:overrideClrMapping bg1="dk1" tx1="lt1" bg2="dk2" tx2="lt2" accent1="accent1" accent2="accent2" accent3="accent3" accent4="accent4" accent5="accent5" accent6="accent6" hlink="hlink" folHlink="folHlink"/>
  </p:clrMapOvr>
  <p:transition>
    <p:strips/>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782229981"/>
      </p:ext>
    </p:extLst>
  </p:cSld>
  <p:clrMapOvr>
    <a:masterClrMapping/>
  </p:clrMapOvr>
  <p:transition>
    <p:strips/>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19.05.2020</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239359826"/>
      </p:ext>
    </p:extLst>
  </p:cSld>
  <p:clrMapOvr>
    <a:overrideClrMapping bg1="dk1" tx1="lt1" bg2="dk2" tx2="lt2" accent1="accent1" accent2="accent2" accent3="accent3" accent4="accent4" accent5="accent5" accent6="accent6" hlink="hlink" folHlink="folHlink"/>
  </p:clrMapOvr>
  <p:transition>
    <p:strips/>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28624327"/>
      </p:ext>
    </p:extLst>
  </p:cSld>
  <p:clrMapOvr>
    <a:masterClrMapping/>
  </p:clrMapOvr>
  <p:transition>
    <p:strips/>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8" y="185976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715558848"/>
      </p:ext>
    </p:extLst>
  </p:cSld>
  <p:clrMapOvr>
    <a:masterClrMapping/>
  </p:clrMapOvr>
  <p:transition>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204164600"/>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016533425"/>
      </p:ext>
    </p:extLst>
  </p:cSld>
  <p:clrMapOvr>
    <a:masterClrMapping/>
  </p:clrMapOvr>
  <p:transition>
    <p:strips/>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34696890"/>
      </p:ext>
    </p:extLst>
  </p:cSld>
  <p:clrMapOvr>
    <a:masterClrMapping/>
  </p:clrMapOvr>
  <p:transition>
    <p:strips/>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04292364"/>
      </p:ext>
    </p:extLst>
  </p:cSld>
  <p:clrMapOvr>
    <a:masterClrMapping/>
  </p:clrMapOvr>
  <p:transition>
    <p:strips/>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2"/>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23872575"/>
      </p:ext>
    </p:extLst>
  </p:cSld>
  <p:clrMapOvr>
    <a:masterClrMapping/>
  </p:clrMapOvr>
  <p:transition>
    <p:strips/>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73659869"/>
      </p:ext>
    </p:extLst>
  </p:cSld>
  <p:clrMapOvr>
    <a:masterClrMapping/>
  </p:clrMapOvr>
  <p:transition>
    <p:strips/>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30805448"/>
      </p:ext>
    </p:extLst>
  </p:cSld>
  <p:clrMapOvr>
    <a:masterClrMapping/>
  </p:clrMapOvr>
  <p:transition>
    <p:strips/>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EEECE1">
                    <a:shade val="90000"/>
                  </a:srgbClr>
                </a:solidFill>
              </a:rPr>
              <a:pPr/>
              <a:t>19.05.2020</a:t>
            </a:fld>
            <a:endParaRPr lang="ru-RU">
              <a:solidFill>
                <a:srgbClr val="EEECE1">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EEECE1">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p14="http://schemas.microsoft.com/office/powerpoint/2010/main" val="494092548"/>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1F497D">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6806946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EEECE1">
                    <a:shade val="90000"/>
                  </a:srgbClr>
                </a:solidFill>
              </a:rPr>
              <a:pPr/>
              <a:t>19.05.2020</a:t>
            </a:fld>
            <a:endParaRPr lang="ru-RU">
              <a:solidFill>
                <a:srgbClr val="EEECE1">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EEECE1">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EEECE1">
                    <a:shade val="90000"/>
                  </a:srgbClr>
                </a:solidFill>
              </a:rPr>
              <a:pPr/>
              <a:t>‹#›</a:t>
            </a:fld>
            <a:endParaRPr lang="ru-RU">
              <a:solidFill>
                <a:srgbClr val="EEECE1">
                  <a:shade val="90000"/>
                </a:srgbClr>
              </a:solidFill>
            </a:endParaRPr>
          </a:p>
        </p:txBody>
      </p:sp>
    </p:spTree>
    <p:extLst>
      <p:ext uri="{BB962C8B-B14F-4D97-AF65-F5344CB8AC3E}">
        <p14:creationId xmlns:p14="http://schemas.microsoft.com/office/powerpoint/2010/main" val="2890344832"/>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1F497D">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373394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87850751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8" y="185976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1F497D">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220700530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1F497D">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5722004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1F497D">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7109403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1F497D">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10298414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1F497D">
                  <a:shade val="90000"/>
                </a:srgbClr>
              </a:solidFill>
            </a:endParaRPr>
          </a:p>
        </p:txBody>
      </p:sp>
      <p:sp>
        <p:nvSpPr>
          <p:cNvPr id="7" name="Номер слайда 6"/>
          <p:cNvSpPr>
            <a:spLocks noGrp="1"/>
          </p:cNvSpPr>
          <p:nvPr>
            <p:ph type="sldNum" sz="quarter" idx="12"/>
          </p:nvPr>
        </p:nvSpPr>
        <p:spPr>
          <a:xfrm>
            <a:off x="8077200" y="6356352"/>
            <a:ext cx="609600" cy="365125"/>
          </a:xfrm>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735302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1F497D">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10450014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1F497D">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spTree>
    <p:extLst>
      <p:ext uri="{BB962C8B-B14F-4D97-AF65-F5344CB8AC3E}">
        <p14:creationId xmlns:p14="http://schemas.microsoft.com/office/powerpoint/2010/main" val="1846007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1"/>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8704579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4069883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41" y="4203592"/>
            <a:ext cx="287642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3" y="4075289"/>
            <a:ext cx="5544515"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50"/>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417943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105" y="2209816"/>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5"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7"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45470924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419612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5" y="3429003"/>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3"/>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31047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7256359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9737120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4"/>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4824452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8" y="338667"/>
            <a:ext cx="3812645" cy="2429935"/>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6"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960009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952147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04199CDF-9855-4E89-8F3F-807712D361C3}"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5905688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B68C4FF4-6EE1-4A76-9B8F-B2F594D6C874}" type="datetimeFigureOut">
              <a:rPr lang="ru-RU" smtClean="0">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CBF7A747-1B53-4B3F-B8D2-D8AB0E128148}"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14039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57202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84474331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solidFill>
                  <a:prstClr val="black">
                    <a:tint val="75000"/>
                  </a:prstClr>
                </a:solidFill>
              </a:rPr>
              <a:pPr/>
              <a:t>5/19/2020</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8444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solidFill>
                  <a:prstClr val="black">
                    <a:tint val="75000"/>
                  </a:prstClr>
                </a:solidFill>
              </a:rPr>
              <a:pPr/>
              <a:t>5/19/2020</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9575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5"/>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030434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258081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1478306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1760066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723403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68351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7582924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28753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78051507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177FAC-66AD-4365-A6E1-7C31DA1AC847}" type="datetimeFigureOut">
              <a:rPr lang="uk-UA" smtClean="0">
                <a:solidFill>
                  <a:prstClr val="black">
                    <a:tint val="75000"/>
                  </a:prstClr>
                </a:solidFill>
              </a:rPr>
              <a:pPr/>
              <a:t>19.05.2020</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E57B4BDB-90B9-4AA2-9332-1EF4B29DBE64}"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447507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2" y="2514601"/>
            <a:ext cx="668654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1912" y="4777381"/>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2" y="4323812"/>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2" y="4529542"/>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33410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6" y="624109"/>
            <a:ext cx="6683765" cy="1280891"/>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1"/>
            <a:ext cx="6686550" cy="37776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0265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2" y="2058751"/>
            <a:ext cx="668654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1912"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34935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1"/>
            <a:ext cx="3235398" cy="377762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2" y="787784"/>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03293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2" y="1972703"/>
            <a:ext cx="2994549"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1909" y="2548967"/>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74" y="1969475"/>
            <a:ext cx="2999251"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75218" y="2545739"/>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2" y="787784"/>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70444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88719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26042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2" y="446088"/>
            <a:ext cx="26288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12" y="1598614"/>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91202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9"/>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9"/>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4350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33"/>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23" y="731537"/>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90932014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2" y="609600"/>
            <a:ext cx="668654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1912" y="4354047"/>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6310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64"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1912" y="4354047"/>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0"/>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8336139" y="2905307"/>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4716686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2"/>
            <a:ext cx="668655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18552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64" y="609600"/>
            <a:ext cx="6295445"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88"/>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8336139" y="2905307"/>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4684125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2" y="627407"/>
            <a:ext cx="668654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1"/>
            <a:ext cx="668655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91015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499828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1" y="627408"/>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08"/>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7"/>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89525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4"/>
          <p:cNvSpPr/>
          <p:nvPr/>
        </p:nvSpPr>
        <p:spPr bwMode="auto">
          <a:xfrm>
            <a:off x="276227"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bwMode="auto">
          <a:xfrm>
            <a:off x="990602"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6"/>
          <p:cNvSpPr/>
          <p:nvPr/>
        </p:nvSpPr>
        <p:spPr bwMode="auto">
          <a:xfrm>
            <a:off x="1141415"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17"/>
          <p:cNvSpPr/>
          <p:nvPr/>
        </p:nvSpPr>
        <p:spPr bwMode="auto">
          <a:xfrm>
            <a:off x="1309688" y="4867275"/>
            <a:ext cx="641350" cy="6413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Овал 19"/>
          <p:cNvSpPr/>
          <p:nvPr/>
        </p:nvSpPr>
        <p:spPr bwMode="auto">
          <a:xfrm>
            <a:off x="1663700" y="5788026"/>
            <a:ext cx="274638" cy="27463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Овал 20"/>
          <p:cNvSpPr/>
          <p:nvPr/>
        </p:nvSpPr>
        <p:spPr>
          <a:xfrm>
            <a:off x="1905002"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Заголовок 7"/>
          <p:cNvSpPr>
            <a:spLocks noGrp="1"/>
          </p:cNvSpPr>
          <p:nvPr>
            <p:ph type="ctrTitle"/>
          </p:nvPr>
        </p:nvSpPr>
        <p:spPr>
          <a:xfrm>
            <a:off x="2286000" y="3124200"/>
            <a:ext cx="6172200" cy="1894363"/>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3"/>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1"/>
            <a:ext cx="2286000" cy="381000"/>
          </a:xfrm>
        </p:spPr>
        <p:txBody>
          <a:bodyPr/>
          <a:lstStyle>
            <a:lvl1pPr>
              <a:defRPr/>
            </a:lvl1pPr>
          </a:lstStyle>
          <a:p>
            <a:pPr>
              <a:defRPr/>
            </a:pPr>
            <a:fld id="{1CE57678-74FF-48D5-8854-96B635096155}" type="datetimeFigureOut">
              <a:rPr lang="ru-RU">
                <a:solidFill>
                  <a:srgbClr val="4F271C"/>
                </a:solidFill>
              </a:rPr>
              <a:pPr>
                <a:defRPr/>
              </a:pPr>
              <a:t>19.05.2020</a:t>
            </a:fld>
            <a:endParaRPr lang="ru-RU">
              <a:solidFill>
                <a:srgbClr val="4F271C"/>
              </a:solidFill>
            </a:endParaRPr>
          </a:p>
        </p:txBody>
      </p:sp>
      <p:sp>
        <p:nvSpPr>
          <p:cNvPr id="23" name="Нижний колонтитул 16"/>
          <p:cNvSpPr>
            <a:spLocks noGrp="1"/>
          </p:cNvSpPr>
          <p:nvPr>
            <p:ph type="ftr" sz="quarter" idx="11"/>
          </p:nvPr>
        </p:nvSpPr>
        <p:spPr bwMode="auto">
          <a:xfrm rot="5400000">
            <a:off x="7077076" y="4181477"/>
            <a:ext cx="3657600" cy="384175"/>
          </a:xfrm>
        </p:spPr>
        <p:txBody>
          <a:bodyPr/>
          <a:lstStyle>
            <a:lvl1pPr>
              <a:defRPr/>
            </a:lvl1pPr>
          </a:lstStyle>
          <a:p>
            <a:pPr>
              <a:defRPr/>
            </a:pPr>
            <a:endParaRPr lang="ru-RU">
              <a:solidFill>
                <a:srgbClr val="4F271C"/>
              </a:solidFill>
            </a:endParaRPr>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C910E20A-264F-49C9-BB5E-89F6E2267543}" type="slidenum">
              <a:rPr lang="ru-RU"/>
              <a:pPr>
                <a:defRPr/>
              </a:pPr>
              <a:t>‹#›</a:t>
            </a:fld>
            <a:endParaRPr lang="ru-RU"/>
          </a:p>
        </p:txBody>
      </p:sp>
    </p:spTree>
    <p:extLst>
      <p:ext uri="{BB962C8B-B14F-4D97-AF65-F5344CB8AC3E}">
        <p14:creationId xmlns:p14="http://schemas.microsoft.com/office/powerpoint/2010/main" val="7694795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8C6F9738-37A3-4B33-A105-3C25766EA260}" type="datetimeFigureOut">
              <a:rPr lang="ru-RU">
                <a:solidFill>
                  <a:srgbClr val="4F271C"/>
                </a:solidFill>
              </a:rPr>
              <a:pPr>
                <a:defRPr/>
              </a:pPr>
              <a:t>19.05.2020</a:t>
            </a:fld>
            <a:endParaRPr lang="ru-RU">
              <a:solidFill>
                <a:srgbClr val="4F271C"/>
              </a:solidFill>
            </a:endParaRPr>
          </a:p>
        </p:txBody>
      </p:sp>
      <p:sp>
        <p:nvSpPr>
          <p:cNvPr id="5" name="Номер слайда 8"/>
          <p:cNvSpPr>
            <a:spLocks noGrp="1"/>
          </p:cNvSpPr>
          <p:nvPr>
            <p:ph type="sldNum" sz="quarter" idx="11"/>
          </p:nvPr>
        </p:nvSpPr>
        <p:spPr/>
        <p:txBody>
          <a:bodyPr rtlCol="0"/>
          <a:lstStyle>
            <a:lvl1pPr>
              <a:defRPr/>
            </a:lvl1pPr>
          </a:lstStyle>
          <a:p>
            <a:pPr>
              <a:defRPr/>
            </a:pPr>
            <a:fld id="{D29F9592-A5C6-46DB-8D7E-83A384AE1F5A}"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solidFill>
                <a:srgbClr val="4F271C"/>
              </a:solidFill>
            </a:endParaRPr>
          </a:p>
        </p:txBody>
      </p:sp>
    </p:spTree>
    <p:extLst>
      <p:ext uri="{BB962C8B-B14F-4D97-AF65-F5344CB8AC3E}">
        <p14:creationId xmlns:p14="http://schemas.microsoft.com/office/powerpoint/2010/main" val="22117627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4"/>
          <p:cNvSpPr/>
          <p:nvPr/>
        </p:nvSpPr>
        <p:spPr bwMode="auto">
          <a:xfrm>
            <a:off x="276227"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5"/>
          <p:cNvSpPr/>
          <p:nvPr/>
        </p:nvSpPr>
        <p:spPr bwMode="auto">
          <a:xfrm>
            <a:off x="990602"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6"/>
          <p:cNvSpPr/>
          <p:nvPr/>
        </p:nvSpPr>
        <p:spPr bwMode="auto">
          <a:xfrm>
            <a:off x="1141415"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Овал 14"/>
          <p:cNvSpPr/>
          <p:nvPr/>
        </p:nvSpPr>
        <p:spPr bwMode="auto">
          <a:xfrm>
            <a:off x="1323975" y="4867275"/>
            <a:ext cx="642938" cy="6413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16"/>
          <p:cNvSpPr/>
          <p:nvPr/>
        </p:nvSpPr>
        <p:spPr bwMode="auto">
          <a:xfrm>
            <a:off x="1663700" y="5791201"/>
            <a:ext cx="274638" cy="27463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17"/>
          <p:cNvSpPr/>
          <p:nvPr/>
        </p:nvSpPr>
        <p:spPr bwMode="auto">
          <a:xfrm>
            <a:off x="1879602" y="4479926"/>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2" name="Заголовок 1"/>
          <p:cNvSpPr>
            <a:spLocks noGrp="1"/>
          </p:cNvSpPr>
          <p:nvPr>
            <p:ph type="title"/>
          </p:nvPr>
        </p:nvSpPr>
        <p:spPr>
          <a:xfrm>
            <a:off x="2286000" y="2895601"/>
            <a:ext cx="6172200" cy="2053591"/>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1"/>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6CC18630-E0C3-4B43-B42F-520B66F08469}" type="datetimeFigureOut">
              <a:rPr lang="ru-RU">
                <a:solidFill>
                  <a:srgbClr val="4F271C"/>
                </a:solidFill>
              </a:rPr>
              <a:pPr>
                <a:defRPr/>
              </a:pPr>
              <a:t>19.05.2020</a:t>
            </a:fld>
            <a:endParaRPr lang="ru-RU">
              <a:solidFill>
                <a:srgbClr val="4F271C"/>
              </a:solidFill>
            </a:endParaRPr>
          </a:p>
        </p:txBody>
      </p:sp>
      <p:sp>
        <p:nvSpPr>
          <p:cNvPr id="21" name="Нижний колонтитул 4"/>
          <p:cNvSpPr>
            <a:spLocks noGrp="1"/>
          </p:cNvSpPr>
          <p:nvPr>
            <p:ph type="ftr" sz="quarter" idx="11"/>
          </p:nvPr>
        </p:nvSpPr>
        <p:spPr bwMode="auto">
          <a:xfrm rot="5400000">
            <a:off x="7077076" y="4178302"/>
            <a:ext cx="3657600" cy="384175"/>
          </a:xfrm>
        </p:spPr>
        <p:txBody>
          <a:bodyPr/>
          <a:lstStyle>
            <a:lvl1pPr>
              <a:defRPr/>
            </a:lvl1pPr>
          </a:lstStyle>
          <a:p>
            <a:pPr>
              <a:defRPr/>
            </a:pPr>
            <a:endParaRPr lang="ru-RU">
              <a:solidFill>
                <a:srgbClr val="4F271C"/>
              </a:solidFill>
            </a:endParaRPr>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295E975D-B85F-45AE-91A3-F920C6F1056D}" type="slidenum">
              <a:rPr lang="ru-RU"/>
              <a:pPr>
                <a:defRPr/>
              </a:pPr>
              <a:t>‹#›</a:t>
            </a:fld>
            <a:endParaRPr lang="ru-RU"/>
          </a:p>
        </p:txBody>
      </p:sp>
    </p:spTree>
    <p:extLst>
      <p:ext uri="{BB962C8B-B14F-4D97-AF65-F5344CB8AC3E}">
        <p14:creationId xmlns:p14="http://schemas.microsoft.com/office/powerpoint/2010/main" val="41696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62"/>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9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126560027"/>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A93210D-8BFA-485A-B627-4A62ED43C7FA}" type="datetimeFigureOut">
              <a:rPr lang="ru-RU">
                <a:solidFill>
                  <a:srgbClr val="4F271C"/>
                </a:solidFill>
              </a:rPr>
              <a:pPr>
                <a:defRPr/>
              </a:pPr>
              <a:t>19.05.2020</a:t>
            </a:fld>
            <a:endParaRPr lang="ru-RU">
              <a:solidFill>
                <a:srgbClr val="4F271C"/>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4F271C"/>
              </a:solidFill>
            </a:endParaRPr>
          </a:p>
        </p:txBody>
      </p:sp>
      <p:sp>
        <p:nvSpPr>
          <p:cNvPr id="7" name="Номер слайда 22"/>
          <p:cNvSpPr>
            <a:spLocks noGrp="1"/>
          </p:cNvSpPr>
          <p:nvPr>
            <p:ph type="sldNum" sz="quarter" idx="12"/>
          </p:nvPr>
        </p:nvSpPr>
        <p:spPr/>
        <p:txBody>
          <a:bodyPr/>
          <a:lstStyle>
            <a:lvl1pPr>
              <a:defRPr/>
            </a:lvl1pPr>
          </a:lstStyle>
          <a:p>
            <a:pPr>
              <a:defRPr/>
            </a:pPr>
            <a:fld id="{B51F0226-8570-4AAA-ADF3-314C847A4AA2}" type="slidenum">
              <a:rPr lang="ru-RU"/>
              <a:pPr>
                <a:defRPr/>
              </a:pPr>
              <a:t>‹#›</a:t>
            </a:fld>
            <a:endParaRPr lang="ru-RU"/>
          </a:p>
        </p:txBody>
      </p:sp>
    </p:spTree>
    <p:extLst>
      <p:ext uri="{BB962C8B-B14F-4D97-AF65-F5344CB8AC3E}">
        <p14:creationId xmlns:p14="http://schemas.microsoft.com/office/powerpoint/2010/main" val="28103604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1"/>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1750AB56-82E0-400B-8BE6-7E7EE6B3C763}" type="datetimeFigureOut">
              <a:rPr lang="ru-RU">
                <a:solidFill>
                  <a:srgbClr val="4F271C"/>
                </a:solidFill>
              </a:rPr>
              <a:pPr>
                <a:defRPr/>
              </a:pPr>
              <a:t>19.05.2020</a:t>
            </a:fld>
            <a:endParaRPr lang="ru-RU">
              <a:solidFill>
                <a:srgbClr val="4F271C"/>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4F271C"/>
              </a:solidFill>
            </a:endParaRPr>
          </a:p>
        </p:txBody>
      </p:sp>
      <p:sp>
        <p:nvSpPr>
          <p:cNvPr id="9" name="Номер слайда 22"/>
          <p:cNvSpPr>
            <a:spLocks noGrp="1"/>
          </p:cNvSpPr>
          <p:nvPr>
            <p:ph type="sldNum" sz="quarter" idx="12"/>
          </p:nvPr>
        </p:nvSpPr>
        <p:spPr/>
        <p:txBody>
          <a:bodyPr/>
          <a:lstStyle>
            <a:lvl1pPr>
              <a:defRPr/>
            </a:lvl1pPr>
          </a:lstStyle>
          <a:p>
            <a:pPr>
              <a:defRPr/>
            </a:pPr>
            <a:fld id="{A2F0846B-2C3E-44B1-BD60-046E94C9B0E6}" type="slidenum">
              <a:rPr lang="ru-RU"/>
              <a:pPr>
                <a:defRPr/>
              </a:pPr>
              <a:t>‹#›</a:t>
            </a:fld>
            <a:endParaRPr lang="ru-RU"/>
          </a:p>
        </p:txBody>
      </p:sp>
    </p:spTree>
    <p:extLst>
      <p:ext uri="{BB962C8B-B14F-4D97-AF65-F5344CB8AC3E}">
        <p14:creationId xmlns:p14="http://schemas.microsoft.com/office/powerpoint/2010/main" val="13340803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00BA0427-C295-4D6D-80CF-13E070990BB7}" type="datetimeFigureOut">
              <a:rPr lang="ru-RU">
                <a:solidFill>
                  <a:srgbClr val="4F271C"/>
                </a:solidFill>
              </a:rPr>
              <a:pPr>
                <a:defRPr/>
              </a:pPr>
              <a:t>19.05.2020</a:t>
            </a:fld>
            <a:endParaRPr lang="ru-RU">
              <a:solidFill>
                <a:srgbClr val="4F271C"/>
              </a:solidFill>
            </a:endParaRPr>
          </a:p>
        </p:txBody>
      </p:sp>
      <p:sp>
        <p:nvSpPr>
          <p:cNvPr id="4" name="Номер слайда 6"/>
          <p:cNvSpPr>
            <a:spLocks noGrp="1"/>
          </p:cNvSpPr>
          <p:nvPr>
            <p:ph type="sldNum" sz="quarter" idx="11"/>
          </p:nvPr>
        </p:nvSpPr>
        <p:spPr/>
        <p:txBody>
          <a:bodyPr rtlCol="0"/>
          <a:lstStyle>
            <a:lvl1pPr>
              <a:defRPr/>
            </a:lvl1pPr>
          </a:lstStyle>
          <a:p>
            <a:pPr>
              <a:defRPr/>
            </a:pPr>
            <a:fld id="{5C51F184-C92D-4C74-96BA-0D31119E22A2}"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solidFill>
                <a:srgbClr val="4F271C"/>
              </a:solidFill>
            </a:endParaRPr>
          </a:p>
        </p:txBody>
      </p:sp>
    </p:spTree>
    <p:extLst>
      <p:ext uri="{BB962C8B-B14F-4D97-AF65-F5344CB8AC3E}">
        <p14:creationId xmlns:p14="http://schemas.microsoft.com/office/powerpoint/2010/main" val="1592851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50BBC8D4-3C09-4024-97DB-C42556973473}" type="datetimeFigureOut">
              <a:rPr lang="ru-RU">
                <a:solidFill>
                  <a:srgbClr val="4F271C"/>
                </a:solidFill>
              </a:rPr>
              <a:pPr>
                <a:defRPr/>
              </a:pPr>
              <a:t>19.05.2020</a:t>
            </a:fld>
            <a:endParaRPr lang="ru-RU">
              <a:solidFill>
                <a:srgbClr val="4F271C"/>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4F271C"/>
              </a:solidFill>
            </a:endParaRPr>
          </a:p>
        </p:txBody>
      </p:sp>
      <p:sp>
        <p:nvSpPr>
          <p:cNvPr id="4" name="Номер слайда 22"/>
          <p:cNvSpPr>
            <a:spLocks noGrp="1"/>
          </p:cNvSpPr>
          <p:nvPr>
            <p:ph type="sldNum" sz="quarter" idx="12"/>
          </p:nvPr>
        </p:nvSpPr>
        <p:spPr/>
        <p:txBody>
          <a:bodyPr/>
          <a:lstStyle>
            <a:lvl1pPr>
              <a:defRPr/>
            </a:lvl1pPr>
          </a:lstStyle>
          <a:p>
            <a:pPr>
              <a:defRPr/>
            </a:pPr>
            <a:fld id="{991D5518-58C8-437C-BE2F-B4AD4164F975}" type="slidenum">
              <a:rPr lang="ru-RU"/>
              <a:pPr>
                <a:defRPr/>
              </a:pPr>
              <a:t>‹#›</a:t>
            </a:fld>
            <a:endParaRPr lang="ru-RU"/>
          </a:p>
        </p:txBody>
      </p:sp>
    </p:spTree>
    <p:extLst>
      <p:ext uri="{BB962C8B-B14F-4D97-AF65-F5344CB8AC3E}">
        <p14:creationId xmlns:p14="http://schemas.microsoft.com/office/powerpoint/2010/main" val="27318631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Овал 10"/>
          <p:cNvSpPr/>
          <p:nvPr/>
        </p:nvSpPr>
        <p:spPr>
          <a:xfrm>
            <a:off x="8156577"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74093C0E-5961-463B-99B4-35885736448E}" type="datetimeFigureOut">
              <a:rPr lang="ru-RU">
                <a:solidFill>
                  <a:srgbClr val="4F271C"/>
                </a:solidFill>
              </a:rPr>
              <a:pPr>
                <a:defRPr/>
              </a:pPr>
              <a:t>19.05.2020</a:t>
            </a:fld>
            <a:endParaRPr lang="ru-RU">
              <a:solidFill>
                <a:srgbClr val="4F271C"/>
              </a:solidFill>
            </a:endParaRPr>
          </a:p>
        </p:txBody>
      </p:sp>
      <p:sp>
        <p:nvSpPr>
          <p:cNvPr id="13" name="Номер слайда 21"/>
          <p:cNvSpPr>
            <a:spLocks noGrp="1"/>
          </p:cNvSpPr>
          <p:nvPr>
            <p:ph type="sldNum" sz="quarter" idx="11"/>
          </p:nvPr>
        </p:nvSpPr>
        <p:spPr/>
        <p:txBody>
          <a:bodyPr rtlCol="0"/>
          <a:lstStyle>
            <a:lvl1pPr>
              <a:defRPr/>
            </a:lvl1pPr>
          </a:lstStyle>
          <a:p>
            <a:pPr>
              <a:defRPr/>
            </a:pPr>
            <a:fld id="{9DDA4AF4-E870-4717-848A-D7F31CE91C95}"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solidFill>
                <a:srgbClr val="4F271C"/>
              </a:solidFill>
            </a:endParaRPr>
          </a:p>
        </p:txBody>
      </p:sp>
    </p:spTree>
    <p:extLst>
      <p:ext uri="{BB962C8B-B14F-4D97-AF65-F5344CB8AC3E}">
        <p14:creationId xmlns:p14="http://schemas.microsoft.com/office/powerpoint/2010/main" val="13378171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Овал 5"/>
          <p:cNvSpPr/>
          <p:nvPr/>
        </p:nvSpPr>
        <p:spPr>
          <a:xfrm>
            <a:off x="8156577"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05E1B378-279C-4088-9F52-A5B39D9CB712}" type="datetimeFigureOut">
              <a:rPr lang="ru-RU">
                <a:solidFill>
                  <a:srgbClr val="4F271C"/>
                </a:solidFill>
              </a:rPr>
              <a:pPr>
                <a:defRPr/>
              </a:pPr>
              <a:t>19.05.2020</a:t>
            </a:fld>
            <a:endParaRPr lang="ru-RU">
              <a:solidFill>
                <a:srgbClr val="4F271C"/>
              </a:solidFill>
            </a:endParaRPr>
          </a:p>
        </p:txBody>
      </p:sp>
      <p:sp>
        <p:nvSpPr>
          <p:cNvPr id="13" name="Номер слайда 17"/>
          <p:cNvSpPr>
            <a:spLocks noGrp="1"/>
          </p:cNvSpPr>
          <p:nvPr>
            <p:ph type="sldNum" sz="quarter" idx="11"/>
          </p:nvPr>
        </p:nvSpPr>
        <p:spPr/>
        <p:txBody>
          <a:bodyPr rtlCol="0"/>
          <a:lstStyle>
            <a:lvl1pPr>
              <a:defRPr/>
            </a:lvl1pPr>
          </a:lstStyle>
          <a:p>
            <a:pPr>
              <a:defRPr/>
            </a:pPr>
            <a:fld id="{DD2E70E1-5F4B-4B70-B645-5B9895BAF996}"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solidFill>
                <a:srgbClr val="4F271C"/>
              </a:solidFill>
            </a:endParaRPr>
          </a:p>
        </p:txBody>
      </p:sp>
    </p:spTree>
    <p:extLst>
      <p:ext uri="{BB962C8B-B14F-4D97-AF65-F5344CB8AC3E}">
        <p14:creationId xmlns:p14="http://schemas.microsoft.com/office/powerpoint/2010/main" val="21140333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1814DE5-70B3-413C-863F-57E7906DD9C2}" type="datetimeFigureOut">
              <a:rPr lang="ru-RU">
                <a:solidFill>
                  <a:srgbClr val="4F271C"/>
                </a:solidFill>
              </a:rPr>
              <a:pPr>
                <a:defRPr/>
              </a:pPr>
              <a:t>19.05.2020</a:t>
            </a:fld>
            <a:endParaRPr lang="ru-RU">
              <a:solidFill>
                <a:srgbClr val="4F271C"/>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F271C"/>
              </a:solidFill>
            </a:endParaRPr>
          </a:p>
        </p:txBody>
      </p:sp>
      <p:sp>
        <p:nvSpPr>
          <p:cNvPr id="6" name="Номер слайда 22"/>
          <p:cNvSpPr>
            <a:spLocks noGrp="1"/>
          </p:cNvSpPr>
          <p:nvPr>
            <p:ph type="sldNum" sz="quarter" idx="12"/>
          </p:nvPr>
        </p:nvSpPr>
        <p:spPr/>
        <p:txBody>
          <a:bodyPr/>
          <a:lstStyle>
            <a:lvl1pPr>
              <a:defRPr/>
            </a:lvl1pPr>
          </a:lstStyle>
          <a:p>
            <a:pPr>
              <a:defRPr/>
            </a:pPr>
            <a:fld id="{74CA420C-FA27-4AFB-86B6-07A918E7B266}" type="slidenum">
              <a:rPr lang="ru-RU"/>
              <a:pPr>
                <a:defRPr/>
              </a:pPr>
              <a:t>‹#›</a:t>
            </a:fld>
            <a:endParaRPr lang="ru-RU"/>
          </a:p>
        </p:txBody>
      </p:sp>
    </p:spTree>
    <p:extLst>
      <p:ext uri="{BB962C8B-B14F-4D97-AF65-F5344CB8AC3E}">
        <p14:creationId xmlns:p14="http://schemas.microsoft.com/office/powerpoint/2010/main" val="21592942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1542CB5-0392-47B3-AC26-8EC94569EFEF}" type="datetimeFigureOut">
              <a:rPr lang="ru-RU">
                <a:solidFill>
                  <a:srgbClr val="4F271C"/>
                </a:solidFill>
              </a:rPr>
              <a:pPr>
                <a:defRPr/>
              </a:pPr>
              <a:t>19.05.2020</a:t>
            </a:fld>
            <a:endParaRPr lang="ru-RU">
              <a:solidFill>
                <a:srgbClr val="4F271C"/>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F271C"/>
              </a:solidFill>
            </a:endParaRPr>
          </a:p>
        </p:txBody>
      </p:sp>
      <p:sp>
        <p:nvSpPr>
          <p:cNvPr id="6" name="Номер слайда 22"/>
          <p:cNvSpPr>
            <a:spLocks noGrp="1"/>
          </p:cNvSpPr>
          <p:nvPr>
            <p:ph type="sldNum" sz="quarter" idx="12"/>
          </p:nvPr>
        </p:nvSpPr>
        <p:spPr/>
        <p:txBody>
          <a:bodyPr/>
          <a:lstStyle>
            <a:lvl1pPr>
              <a:defRPr/>
            </a:lvl1pPr>
          </a:lstStyle>
          <a:p>
            <a:pPr>
              <a:defRPr/>
            </a:pPr>
            <a:fld id="{6A885275-A48E-40AF-93FB-0CDD174BCD29}" type="slidenum">
              <a:rPr lang="ru-RU"/>
              <a:pPr>
                <a:defRPr/>
              </a:pPr>
              <a:t>‹#›</a:t>
            </a:fld>
            <a:endParaRPr lang="ru-RU"/>
          </a:p>
        </p:txBody>
      </p:sp>
    </p:spTree>
    <p:extLst>
      <p:ext uri="{BB962C8B-B14F-4D97-AF65-F5344CB8AC3E}">
        <p14:creationId xmlns:p14="http://schemas.microsoft.com/office/powerpoint/2010/main" val="9067146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5975990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35083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902064175"/>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369612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686650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077589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8294165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407175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473523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078153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13296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115016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1002615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7"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258161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56746705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1517200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118323672"/>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2457008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4129344"/>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5662051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9673247"/>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361345550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87635071"/>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311205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96773524"/>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Заголовок 1"/>
          <p:cNvSpPr>
            <a:spLocks noGrp="1"/>
          </p:cNvSpPr>
          <p:nvPr>
            <p:ph type="ctrTitle"/>
          </p:nvPr>
        </p:nvSpPr>
        <p:spPr>
          <a:xfrm>
            <a:off x="628650" y="533400"/>
            <a:ext cx="6343650" cy="1828800"/>
          </a:xfrm>
        </p:spPr>
        <p:txBody>
          <a:bodyPr rtlCol="0" anchor="b">
            <a:normAutofit/>
          </a:bodyPr>
          <a:lstStyle>
            <a:lvl1pPr algn="l">
              <a:defRPr sz="4400"/>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28650" y="2438400"/>
            <a:ext cx="531495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9369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4" name="Дата 3"/>
          <p:cNvSpPr>
            <a:spLocks noGrp="1"/>
          </p:cNvSpPr>
          <p:nvPr>
            <p:ph type="dt" sz="half" idx="10"/>
          </p:nvPr>
        </p:nvSpPr>
        <p:spPr/>
        <p:txBody>
          <a:bodyPr rtlCol="0"/>
          <a:lstStyle/>
          <a:p>
            <a:fld id="{69DDE378-217F-408E-9F08-1F2C2197986A}" type="datetime1">
              <a:rPr lang="ru-RU" smtClean="0">
                <a:solidFill>
                  <a:srgbClr val="404040"/>
                </a:solidFill>
              </a:rPr>
              <a:pPr/>
              <a:t>19.05.2020</a:t>
            </a:fld>
            <a:endParaRPr lang="ru-RU" dirty="0">
              <a:solidFill>
                <a:srgbClr val="404040"/>
              </a:solidFill>
            </a:endParaRPr>
          </a:p>
        </p:txBody>
      </p:sp>
      <p:sp>
        <p:nvSpPr>
          <p:cNvPr id="6" name="Номер слайда 5"/>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12570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Заголовок 1"/>
          <p:cNvSpPr>
            <a:spLocks noGrp="1"/>
          </p:cNvSpPr>
          <p:nvPr>
            <p:ph type="title"/>
          </p:nvPr>
        </p:nvSpPr>
        <p:spPr>
          <a:xfrm>
            <a:off x="2514600" y="533400"/>
            <a:ext cx="5486400" cy="1828800"/>
          </a:xfrm>
        </p:spPr>
        <p:txBody>
          <a:bodyPr rtlCol="0" anchor="b">
            <a:normAutofit/>
          </a:bodyPr>
          <a:lstStyle>
            <a:lvl1pPr>
              <a:defRPr sz="440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2514600" y="2438400"/>
            <a:ext cx="41148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Tree>
    <p:extLst>
      <p:ext uri="{BB962C8B-B14F-4D97-AF65-F5344CB8AC3E}">
        <p14:creationId xmlns:p14="http://schemas.microsoft.com/office/powerpoint/2010/main" val="29563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143000" y="1825625"/>
            <a:ext cx="3291840" cy="347472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4709160" y="1825625"/>
            <a:ext cx="3291840" cy="3474720"/>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ижний колонтитул 5"/>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5" name="Дата 4"/>
          <p:cNvSpPr>
            <a:spLocks noGrp="1"/>
          </p:cNvSpPr>
          <p:nvPr>
            <p:ph type="dt" sz="half" idx="10"/>
          </p:nvPr>
        </p:nvSpPr>
        <p:spPr/>
        <p:txBody>
          <a:bodyPr rtlCol="0"/>
          <a:lstStyle/>
          <a:p>
            <a:fld id="{83B390B6-A938-4A3C-81E6-728DA5F6F5C9}" type="datetime1">
              <a:rPr lang="ru-RU" smtClean="0">
                <a:solidFill>
                  <a:srgbClr val="404040"/>
                </a:solidFill>
              </a:rPr>
              <a:pPr/>
              <a:t>19.05.2020</a:t>
            </a:fld>
            <a:endParaRPr lang="ru-RU" dirty="0">
              <a:solidFill>
                <a:srgbClr val="404040"/>
              </a:solidFill>
            </a:endParaRPr>
          </a:p>
        </p:txBody>
      </p:sp>
      <p:sp>
        <p:nvSpPr>
          <p:cNvPr id="7" name="Номер слайда 6"/>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260549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143000" y="1828800"/>
            <a:ext cx="329184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143000" y="2624666"/>
            <a:ext cx="3291840" cy="2675467"/>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4709160" y="1828800"/>
            <a:ext cx="329184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4709160" y="2624666"/>
            <a:ext cx="3291840" cy="2675467"/>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8" name="Нижний колонтитул 7"/>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7" name="Дата 6"/>
          <p:cNvSpPr>
            <a:spLocks noGrp="1"/>
          </p:cNvSpPr>
          <p:nvPr>
            <p:ph type="dt" sz="half" idx="10"/>
          </p:nvPr>
        </p:nvSpPr>
        <p:spPr/>
        <p:txBody>
          <a:bodyPr rtlCol="0"/>
          <a:lstStyle/>
          <a:p>
            <a:fld id="{82CB6574-69C6-4D24-9F36-307D5EE1909D}" type="datetime1">
              <a:rPr lang="ru-RU" smtClean="0">
                <a:solidFill>
                  <a:srgbClr val="404040"/>
                </a:solidFill>
              </a:rPr>
              <a:pPr/>
              <a:t>19.05.2020</a:t>
            </a:fld>
            <a:endParaRPr lang="ru-RU" dirty="0">
              <a:solidFill>
                <a:srgbClr val="404040"/>
              </a:solidFill>
            </a:endParaRPr>
          </a:p>
        </p:txBody>
      </p:sp>
      <p:sp>
        <p:nvSpPr>
          <p:cNvPr id="9" name="Номер слайда 8"/>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331436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3" name="Дата 2"/>
          <p:cNvSpPr>
            <a:spLocks noGrp="1"/>
          </p:cNvSpPr>
          <p:nvPr>
            <p:ph type="dt" sz="half" idx="10"/>
          </p:nvPr>
        </p:nvSpPr>
        <p:spPr/>
        <p:txBody>
          <a:bodyPr rtlCol="0"/>
          <a:lstStyle/>
          <a:p>
            <a:fld id="{3B86FE35-6E1F-4337-8DC1-75284CBAFF98}" type="datetime1">
              <a:rPr lang="ru-RU" smtClean="0">
                <a:solidFill>
                  <a:srgbClr val="404040"/>
                </a:solidFill>
              </a:rPr>
              <a:pPr/>
              <a:t>19.05.2020</a:t>
            </a:fld>
            <a:endParaRPr lang="ru-RU" dirty="0">
              <a:solidFill>
                <a:srgbClr val="404040"/>
              </a:solidFill>
            </a:endParaRPr>
          </a:p>
        </p:txBody>
      </p:sp>
      <p:sp>
        <p:nvSpPr>
          <p:cNvPr id="5" name="Номер слайда 4"/>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40015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2" name="Дата 1"/>
          <p:cNvSpPr>
            <a:spLocks noGrp="1"/>
          </p:cNvSpPr>
          <p:nvPr>
            <p:ph type="dt" sz="half" idx="10"/>
          </p:nvPr>
        </p:nvSpPr>
        <p:spPr/>
        <p:txBody>
          <a:bodyPr rtlCol="0"/>
          <a:lstStyle/>
          <a:p>
            <a:fld id="{6C588FA2-CAE4-491F-91C5-2256E3BFB24E}" type="datetime1">
              <a:rPr lang="ru-RU" smtClean="0">
                <a:solidFill>
                  <a:srgbClr val="404040"/>
                </a:solidFill>
              </a:rPr>
              <a:pPr/>
              <a:t>19.05.2020</a:t>
            </a:fld>
            <a:endParaRPr lang="ru-RU" dirty="0">
              <a:solidFill>
                <a:srgbClr val="404040"/>
              </a:solidFill>
            </a:endParaRPr>
          </a:p>
        </p:txBody>
      </p:sp>
      <p:sp>
        <p:nvSpPr>
          <p:cNvPr id="4" name="Номер слайда 3"/>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405128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defRPr sz="3200"/>
            </a:lvl1pPr>
          </a:lstStyle>
          <a:p>
            <a:pPr rtl="0"/>
            <a:r>
              <a:rPr lang="ru-RU" noProof="0"/>
              <a:t>Образец заголовка</a:t>
            </a:r>
            <a:endParaRPr lang="ru-RU" noProof="0" dirty="0"/>
          </a:p>
        </p:txBody>
      </p:sp>
      <p:sp>
        <p:nvSpPr>
          <p:cNvPr id="3" name="Объект 2"/>
          <p:cNvSpPr>
            <a:spLocks noGrp="1"/>
          </p:cNvSpPr>
          <p:nvPr>
            <p:ph idx="1"/>
          </p:nvPr>
        </p:nvSpPr>
        <p:spPr>
          <a:xfrm>
            <a:off x="3543300" y="1828801"/>
            <a:ext cx="44577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1142999" y="1828801"/>
            <a:ext cx="219456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5" name="Дата 4"/>
          <p:cNvSpPr>
            <a:spLocks noGrp="1"/>
          </p:cNvSpPr>
          <p:nvPr>
            <p:ph type="dt" sz="half" idx="10"/>
          </p:nvPr>
        </p:nvSpPr>
        <p:spPr/>
        <p:txBody>
          <a:bodyPr rtlCol="0"/>
          <a:lstStyle/>
          <a:p>
            <a:fld id="{5A6B729A-78D4-46ED-B78F-25AAD81A9EA1}" type="datetime1">
              <a:rPr lang="ru-RU" smtClean="0">
                <a:solidFill>
                  <a:srgbClr val="404040"/>
                </a:solidFill>
              </a:rPr>
              <a:pPr/>
              <a:t>19.05.2020</a:t>
            </a:fld>
            <a:endParaRPr lang="ru-RU" dirty="0">
              <a:solidFill>
                <a:srgbClr val="404040"/>
              </a:solidFill>
            </a:endParaRPr>
          </a:p>
        </p:txBody>
      </p:sp>
      <p:sp>
        <p:nvSpPr>
          <p:cNvPr id="7" name="Номер слайда 6"/>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22807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8" name="Полилиния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2" name="Заголовок 1"/>
          <p:cNvSpPr>
            <a:spLocks noGrp="1"/>
          </p:cNvSpPr>
          <p:nvPr>
            <p:ph type="title"/>
          </p:nvPr>
        </p:nvSpPr>
        <p:spPr/>
        <p:txBody>
          <a:bodyPr rtlCol="0" anchor="b"/>
          <a:lstStyle>
            <a:lvl1pPr>
              <a:defRPr sz="3200"/>
            </a:lvl1pPr>
          </a:lstStyle>
          <a:p>
            <a:pPr rtl="0"/>
            <a:r>
              <a:rPr lang="ru-RU" noProof="0"/>
              <a:t>Образец заголовка</a:t>
            </a:r>
            <a:endParaRPr lang="ru-RU" noProof="0" dirty="0"/>
          </a:p>
        </p:txBody>
      </p:sp>
      <p:sp>
        <p:nvSpPr>
          <p:cNvPr id="12" name="Рисунок 11"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Текст 3"/>
          <p:cNvSpPr>
            <a:spLocks noGrp="1"/>
          </p:cNvSpPr>
          <p:nvPr>
            <p:ph type="body" sz="half" idx="2"/>
          </p:nvPr>
        </p:nvSpPr>
        <p:spPr>
          <a:xfrm>
            <a:off x="5257800" y="2245995"/>
            <a:ext cx="27432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5" name="Дата 4"/>
          <p:cNvSpPr>
            <a:spLocks noGrp="1"/>
          </p:cNvSpPr>
          <p:nvPr>
            <p:ph type="dt" sz="half" idx="10"/>
          </p:nvPr>
        </p:nvSpPr>
        <p:spPr/>
        <p:txBody>
          <a:bodyPr rtlCol="0"/>
          <a:lstStyle/>
          <a:p>
            <a:fld id="{4148A9C3-BEC6-470C-8939-1BC0DFD13620}" type="datetime1">
              <a:rPr lang="ru-RU" smtClean="0">
                <a:solidFill>
                  <a:srgbClr val="404040"/>
                </a:solidFill>
              </a:rPr>
              <a:pPr/>
              <a:t>19.05.2020</a:t>
            </a:fld>
            <a:endParaRPr lang="ru-RU" dirty="0">
              <a:solidFill>
                <a:srgbClr val="404040"/>
              </a:solidFill>
            </a:endParaRPr>
          </a:p>
        </p:txBody>
      </p:sp>
      <p:sp>
        <p:nvSpPr>
          <p:cNvPr id="7" name="Номер слайда 6"/>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383669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Два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Заголовок 1"/>
          <p:cNvSpPr>
            <a:spLocks noGrp="1"/>
          </p:cNvSpPr>
          <p:nvPr>
            <p:ph type="title"/>
          </p:nvPr>
        </p:nvSpPr>
        <p:spPr>
          <a:xfrm>
            <a:off x="771436" y="5791200"/>
            <a:ext cx="6086564" cy="701674"/>
          </a:xfrm>
        </p:spPr>
        <p:txBody>
          <a:bodyPr vert="horz" lIns="91440" tIns="45720" rIns="91440" bIns="45720" rtlCol="0" anchor="b">
            <a:normAutofit/>
          </a:bodyPr>
          <a:lstStyle>
            <a:lvl1pPr>
              <a:defRPr lang="en-US" sz="2400">
                <a:solidFill>
                  <a:schemeClr val="accent1"/>
                </a:solidFill>
              </a:defRPr>
            </a:lvl1pPr>
          </a:lstStyle>
          <a:p>
            <a:pPr lvl="0" rtl="0"/>
            <a:r>
              <a:rPr lang="ru-RU" noProof="0"/>
              <a:t>Образец заголовка</a:t>
            </a:r>
            <a:endParaRPr lang="ru-RU" noProof="0" dirty="0"/>
          </a:p>
        </p:txBody>
      </p:sp>
      <p:sp>
        <p:nvSpPr>
          <p:cNvPr id="7" name="Полилиния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a:t>Вставка рисунка</a:t>
            </a:r>
            <a:endParaRPr lang="ru-RU" noProof="0" dirty="0"/>
          </a:p>
        </p:txBody>
      </p:sp>
      <p:sp>
        <p:nvSpPr>
          <p:cNvPr id="17" name="Текст 16"/>
          <p:cNvSpPr>
            <a:spLocks noGrp="1"/>
          </p:cNvSpPr>
          <p:nvPr>
            <p:ph type="body" sz="quarter" idx="14"/>
          </p:nvPr>
        </p:nvSpPr>
        <p:spPr>
          <a:xfrm>
            <a:off x="771436" y="5181600"/>
            <a:ext cx="267462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a:t>Образец текста</a:t>
            </a:r>
          </a:p>
        </p:txBody>
      </p:sp>
      <p:sp>
        <p:nvSpPr>
          <p:cNvPr id="18" name="Полилиния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9" name="Рисунок 1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a:t>Вставка рисунка</a:t>
            </a:r>
            <a:endParaRPr lang="ru-RU" noProof="0" dirty="0"/>
          </a:p>
        </p:txBody>
      </p:sp>
      <p:sp>
        <p:nvSpPr>
          <p:cNvPr id="20" name="Текст 16"/>
          <p:cNvSpPr>
            <a:spLocks noGrp="1"/>
          </p:cNvSpPr>
          <p:nvPr>
            <p:ph type="body" sz="quarter" idx="16"/>
          </p:nvPr>
        </p:nvSpPr>
        <p:spPr>
          <a:xfrm>
            <a:off x="4175036" y="5181600"/>
            <a:ext cx="267462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a:t>Образец текста</a:t>
            </a:r>
          </a:p>
        </p:txBody>
      </p:sp>
    </p:spTree>
    <p:extLst>
      <p:ext uri="{BB962C8B-B14F-4D97-AF65-F5344CB8AC3E}">
        <p14:creationId xmlns:p14="http://schemas.microsoft.com/office/powerpoint/2010/main" val="9408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3388871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Три рисунка с подписью">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Заголовок 1"/>
          <p:cNvSpPr>
            <a:spLocks noGrp="1"/>
          </p:cNvSpPr>
          <p:nvPr>
            <p:ph type="title"/>
          </p:nvPr>
        </p:nvSpPr>
        <p:spPr>
          <a:xfrm>
            <a:off x="771436" y="5305425"/>
            <a:ext cx="6078062" cy="579921"/>
          </a:xfrm>
        </p:spPr>
        <p:txBody>
          <a:bodyPr rtlCol="0">
            <a:normAutofit/>
          </a:bodyPr>
          <a:lstStyle>
            <a:lvl1pPr>
              <a:defRPr sz="2400">
                <a:solidFill>
                  <a:schemeClr val="accent1"/>
                </a:solidFill>
              </a:defRPr>
            </a:lvl1pPr>
          </a:lstStyle>
          <a:p>
            <a:pPr rtl="0"/>
            <a:r>
              <a:rPr lang="ru-RU" noProof="0"/>
              <a:t>Образец заголовка</a:t>
            </a:r>
            <a:endParaRPr lang="ru-RU" noProof="0" dirty="0"/>
          </a:p>
        </p:txBody>
      </p:sp>
      <p:sp>
        <p:nvSpPr>
          <p:cNvPr id="7" name="Полилиния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a:t>Вставка рисунка</a:t>
            </a:r>
            <a:endParaRPr lang="ru-RU" noProof="0" dirty="0"/>
          </a:p>
        </p:txBody>
      </p:sp>
      <p:sp>
        <p:nvSpPr>
          <p:cNvPr id="18" name="Полилиния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9" name="Рисунок 1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a:t>Вставка рисунка</a:t>
            </a:r>
            <a:endParaRPr lang="ru-RU" noProof="0" dirty="0"/>
          </a:p>
        </p:txBody>
      </p:sp>
      <p:sp>
        <p:nvSpPr>
          <p:cNvPr id="12" name="Полилиния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3" name="Рисунок 1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6" hasCustomPrompt="1"/>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noProof="0" dirty="0"/>
              <a:t>Щелкните значок, чтобы добавить фото</a:t>
            </a:r>
          </a:p>
        </p:txBody>
      </p:sp>
      <p:sp>
        <p:nvSpPr>
          <p:cNvPr id="17" name="Текст 16"/>
          <p:cNvSpPr>
            <a:spLocks noGrp="1"/>
          </p:cNvSpPr>
          <p:nvPr>
            <p:ph type="body" sz="quarter" idx="14"/>
          </p:nvPr>
        </p:nvSpPr>
        <p:spPr>
          <a:xfrm>
            <a:off x="771436" y="5919255"/>
            <a:ext cx="607806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a:t>Образец текста</a:t>
            </a:r>
          </a:p>
        </p:txBody>
      </p:sp>
    </p:spTree>
    <p:extLst>
      <p:ext uri="{BB962C8B-B14F-4D97-AF65-F5344CB8AC3E}">
        <p14:creationId xmlns:p14="http://schemas.microsoft.com/office/powerpoint/2010/main" val="40899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Пять рисунков">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2" name="Заголовок 1"/>
          <p:cNvSpPr>
            <a:spLocks noGrp="1"/>
          </p:cNvSpPr>
          <p:nvPr>
            <p:ph type="title"/>
          </p:nvPr>
        </p:nvSpPr>
        <p:spPr>
          <a:xfrm>
            <a:off x="7258050" y="365126"/>
            <a:ext cx="1600200" cy="1539874"/>
          </a:xfrm>
        </p:spPr>
        <p:txBody>
          <a:bodyPr vert="horz" lIns="91440" tIns="45720" rIns="91440" bIns="45720" rtlCol="0" anchor="b">
            <a:normAutofit/>
          </a:bodyPr>
          <a:lstStyle>
            <a:lvl1pPr>
              <a:defRPr lang="en-US" sz="2400">
                <a:solidFill>
                  <a:schemeClr val="accent1"/>
                </a:solidFill>
              </a:defRPr>
            </a:lvl1pPr>
          </a:lstStyle>
          <a:p>
            <a:pPr lvl="0" rtl="0"/>
            <a:r>
              <a:rPr lang="ru-RU" noProof="0"/>
              <a:t>Образец заголовка</a:t>
            </a:r>
            <a:endParaRPr lang="ru-RU" noProof="0" dirty="0"/>
          </a:p>
        </p:txBody>
      </p:sp>
      <p:sp>
        <p:nvSpPr>
          <p:cNvPr id="8" name="Полилиния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9" name="Рисунок 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a:t>Вставка рисунка</a:t>
            </a:r>
            <a:endParaRPr lang="ru-RU" noProof="0" dirty="0"/>
          </a:p>
        </p:txBody>
      </p:sp>
      <p:sp>
        <p:nvSpPr>
          <p:cNvPr id="10" name="Полилиния 5"/>
          <p:cNvSpPr>
            <a:spLocks/>
          </p:cNvSpPr>
          <p:nvPr/>
        </p:nvSpPr>
        <p:spPr bwMode="gray">
          <a:xfrm>
            <a:off x="612141" y="38472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1"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a:t>Вставка рисунка</a:t>
            </a:r>
            <a:endParaRPr lang="ru-RU" noProof="0" dirty="0"/>
          </a:p>
        </p:txBody>
      </p:sp>
      <p:sp>
        <p:nvSpPr>
          <p:cNvPr id="12" name="Полилиния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3" name="Рисунок 1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a:t>Вставка рисунка</a:t>
            </a:r>
            <a:endParaRPr lang="ru-RU" noProof="0" dirty="0"/>
          </a:p>
        </p:txBody>
      </p:sp>
      <p:sp>
        <p:nvSpPr>
          <p:cNvPr id="14" name="Полилиния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a:t>Вставка рисунка</a:t>
            </a:r>
            <a:endParaRPr lang="ru-RU" noProof="0" dirty="0"/>
          </a:p>
        </p:txBody>
      </p:sp>
      <p:sp>
        <p:nvSpPr>
          <p:cNvPr id="20" name="Полилиния 5"/>
          <p:cNvSpPr>
            <a:spLocks/>
          </p:cNvSpPr>
          <p:nvPr/>
        </p:nvSpPr>
        <p:spPr bwMode="gray">
          <a:xfrm>
            <a:off x="3136900" y="3448512"/>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endParaRPr lang="ru-RU" dirty="0">
              <a:solidFill>
                <a:srgbClr val="404040"/>
              </a:solidFill>
            </a:endParaRPr>
          </a:p>
        </p:txBody>
      </p:sp>
      <p:sp>
        <p:nvSpPr>
          <p:cNvPr id="21" name="Рисунок 2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a:t>Вставка рисунка</a:t>
            </a:r>
            <a:endParaRPr lang="ru-RU" noProof="0" dirty="0"/>
          </a:p>
        </p:txBody>
      </p:sp>
    </p:spTree>
    <p:extLst>
      <p:ext uri="{BB962C8B-B14F-4D97-AF65-F5344CB8AC3E}">
        <p14:creationId xmlns:p14="http://schemas.microsoft.com/office/powerpoint/2010/main" val="98148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4" name="Дата 3"/>
          <p:cNvSpPr>
            <a:spLocks noGrp="1"/>
          </p:cNvSpPr>
          <p:nvPr>
            <p:ph type="dt" sz="half" idx="10"/>
          </p:nvPr>
        </p:nvSpPr>
        <p:spPr/>
        <p:txBody>
          <a:bodyPr rtlCol="0"/>
          <a:lstStyle/>
          <a:p>
            <a:fld id="{0F5B8932-1B2E-4152-972E-5DDDF189815E}" type="datetime1">
              <a:rPr lang="ru-RU" smtClean="0">
                <a:solidFill>
                  <a:srgbClr val="404040"/>
                </a:solidFill>
              </a:rPr>
              <a:pPr/>
              <a:t>19.05.2020</a:t>
            </a:fld>
            <a:endParaRPr lang="ru-RU" dirty="0">
              <a:solidFill>
                <a:srgbClr val="404040"/>
              </a:solidFill>
            </a:endParaRPr>
          </a:p>
        </p:txBody>
      </p:sp>
      <p:sp>
        <p:nvSpPr>
          <p:cNvPr id="6" name="Номер слайда 5"/>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5655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365125"/>
            <a:ext cx="1371599" cy="4940300"/>
          </a:xfrm>
        </p:spPr>
        <p:txBody>
          <a:bodyPr vert="eaVert"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143000" y="365125"/>
            <a:ext cx="5143500" cy="4940300"/>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a:solidFill>
                  <a:srgbClr val="404040"/>
                </a:solidFill>
              </a:rPr>
              <a:t>Добавить нижний колонтитул</a:t>
            </a:r>
          </a:p>
        </p:txBody>
      </p:sp>
      <p:sp>
        <p:nvSpPr>
          <p:cNvPr id="4" name="Дата 3"/>
          <p:cNvSpPr>
            <a:spLocks noGrp="1"/>
          </p:cNvSpPr>
          <p:nvPr>
            <p:ph type="dt" sz="half" idx="10"/>
          </p:nvPr>
        </p:nvSpPr>
        <p:spPr/>
        <p:txBody>
          <a:bodyPr rtlCol="0"/>
          <a:lstStyle/>
          <a:p>
            <a:fld id="{D4ABA02B-48D7-4F45-BDF4-92DC0DAD942C}" type="datetime1">
              <a:rPr lang="ru-RU" smtClean="0">
                <a:solidFill>
                  <a:srgbClr val="404040"/>
                </a:solidFill>
              </a:rPr>
              <a:pPr/>
              <a:t>19.05.2020</a:t>
            </a:fld>
            <a:endParaRPr lang="ru-RU" dirty="0">
              <a:solidFill>
                <a:srgbClr val="404040"/>
              </a:solidFill>
            </a:endParaRPr>
          </a:p>
        </p:txBody>
      </p:sp>
      <p:sp>
        <p:nvSpPr>
          <p:cNvPr id="6" name="Номер слайда 5"/>
          <p:cNvSpPr>
            <a:spLocks noGrp="1"/>
          </p:cNvSpPr>
          <p:nvPr>
            <p:ph type="sldNum" sz="quarter" idx="12"/>
          </p:nvPr>
        </p:nvSpPr>
        <p:spPr/>
        <p:txBody>
          <a:bodyPr rtlCol="0"/>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206705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487650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354852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7"/>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105" y="2209816"/>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5"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7"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137773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35545159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125485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33"/>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23" y="731537"/>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3554979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23997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72447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75276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36162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47691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0773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5726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4990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9288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66323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44545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3"/>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300" y="4050851"/>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123756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93408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3" y="2700872"/>
            <a:ext cx="6447501"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169667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08002" y="2160590"/>
            <a:ext cx="3138026"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17477" y="2160591"/>
            <a:ext cx="3138026"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429570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506819" y="2160983"/>
            <a:ext cx="3139217"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06819" y="2737263"/>
            <a:ext cx="31392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16289" y="2160983"/>
            <a:ext cx="3139214"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16298" y="2737263"/>
            <a:ext cx="313921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6677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89741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514657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7"/>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0348" y="514942"/>
            <a:ext cx="3385156"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8001" y="2777070"/>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781749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9"/>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08003" y="609601"/>
            <a:ext cx="6447501" cy="384571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08002" y="5367339"/>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710019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897625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10" y="609600"/>
            <a:ext cx="6070601"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024606"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
        <p:nvSpPr>
          <p:cNvPr id="20" name="TextBox 19"/>
          <p:cNvSpPr txBox="1"/>
          <p:nvPr/>
        </p:nvSpPr>
        <p:spPr>
          <a:xfrm>
            <a:off x="406403" y="790379"/>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143222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3" y="1931989"/>
            <a:ext cx="6447501"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523272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10" y="609600"/>
            <a:ext cx="6070601"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
        <p:nvSpPr>
          <p:cNvPr id="24" name="TextBox 23"/>
          <p:cNvSpPr txBox="1"/>
          <p:nvPr/>
        </p:nvSpPr>
        <p:spPr>
          <a:xfrm>
            <a:off x="406403" y="790379"/>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6359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534872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903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5" y="609617"/>
            <a:ext cx="978557"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08011" y="609600"/>
            <a:ext cx="5295113"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897145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6147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2136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7"/>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7875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2585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8553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4184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764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0342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167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2486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5"/>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5"/>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5104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462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3131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7"/>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9230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33798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7626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9711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2909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377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8158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4006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5"/>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5"/>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519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51488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7452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50"/>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7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80419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41581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4"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4"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06844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08093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105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3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05641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3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2296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9670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6"/>
            <a:ext cx="1971675"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4" y="365126"/>
            <a:ext cx="5800725"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30830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13097" y="4"/>
            <a:ext cx="9173766" cy="6856413"/>
            <a:chOff x="-16934" y="0"/>
            <a:chExt cx="12231160" cy="6856214"/>
          </a:xfrm>
        </p:grpSpPr>
        <p:pic>
          <p:nvPicPr>
            <p:cNvPr id="5" name="Picture 15" descr="HD-PanelTitl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019301" y="3522663"/>
            <a:ext cx="511135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019300" y="1871135"/>
            <a:ext cx="5111752"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019300" y="3657597"/>
            <a:ext cx="5111752" cy="1320803"/>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0" name="Date Placeholder 3"/>
          <p:cNvSpPr>
            <a:spLocks noGrp="1"/>
          </p:cNvSpPr>
          <p:nvPr>
            <p:ph type="dt" sz="half" idx="10"/>
          </p:nvPr>
        </p:nvSpPr>
        <p:spPr>
          <a:xfrm>
            <a:off x="5987657" y="5037139"/>
            <a:ext cx="672703" cy="279400"/>
          </a:xfrm>
        </p:spPr>
        <p:txBody>
          <a:bodyPr/>
          <a:lstStyle>
            <a:lvl1pPr>
              <a:defRPr/>
            </a:lvl1pPr>
          </a:lstStyle>
          <a:p>
            <a:pPr>
              <a:defRPr/>
            </a:pPr>
            <a:fld id="{7D18A6A8-2EBA-49FC-839B-E5DD06CC1DD4}" type="datetimeFigureOut">
              <a:rPr lang="en-US">
                <a:solidFill>
                  <a:prstClr val="black"/>
                </a:solidFill>
              </a:rPr>
              <a:pPr>
                <a:defRPr/>
              </a:pPr>
              <a:t>5/19/2020</a:t>
            </a:fld>
            <a:endParaRPr lang="en-US">
              <a:solidFill>
                <a:prstClr val="black"/>
              </a:solidFill>
            </a:endParaRPr>
          </a:p>
        </p:txBody>
      </p:sp>
      <p:sp>
        <p:nvSpPr>
          <p:cNvPr id="11" name="Footer Placeholder 4"/>
          <p:cNvSpPr>
            <a:spLocks noGrp="1"/>
          </p:cNvSpPr>
          <p:nvPr>
            <p:ph type="ftr" sz="quarter" idx="11"/>
          </p:nvPr>
        </p:nvSpPr>
        <p:spPr>
          <a:xfrm>
            <a:off x="2019301" y="5037139"/>
            <a:ext cx="3911204" cy="279400"/>
          </a:xfrm>
        </p:spPr>
        <p:txBody>
          <a:bodyPr/>
          <a:lstStyle>
            <a:lvl1pPr>
              <a:defRPr/>
            </a:lvl1pPr>
          </a:lstStyle>
          <a:p>
            <a:pPr>
              <a:defRPr/>
            </a:pPr>
            <a:endParaRPr lang="en-US">
              <a:solidFill>
                <a:prstClr val="black"/>
              </a:solidFill>
            </a:endParaRPr>
          </a:p>
        </p:txBody>
      </p:sp>
      <p:sp>
        <p:nvSpPr>
          <p:cNvPr id="12" name="Slide Number Placeholder 5"/>
          <p:cNvSpPr>
            <a:spLocks noGrp="1"/>
          </p:cNvSpPr>
          <p:nvPr>
            <p:ph type="sldNum" sz="quarter" idx="12"/>
          </p:nvPr>
        </p:nvSpPr>
        <p:spPr>
          <a:xfrm>
            <a:off x="6717510" y="5037139"/>
            <a:ext cx="413147" cy="279400"/>
          </a:xfrm>
        </p:spPr>
        <p:txBody>
          <a:bodyPr/>
          <a:lstStyle>
            <a:lvl1pPr>
              <a:defRPr/>
            </a:lvl1pPr>
          </a:lstStyle>
          <a:p>
            <a:fld id="{6F008E49-A102-4A47-9967-4717A2F2BAD0}"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11811501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046561" y="2420939"/>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0BCB23E-42F8-4F1B-9874-93AC0A0861F3}"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88487FD0-1C09-4209-AB1B-B7904ECFC336}"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25762810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5"/>
          <p:cNvCxnSpPr/>
          <p:nvPr/>
        </p:nvCxnSpPr>
        <p:spPr>
          <a:xfrm>
            <a:off x="1509714" y="3709988"/>
            <a:ext cx="612219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11302" y="1752605"/>
            <a:ext cx="6119016" cy="1822515"/>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511301" y="3846055"/>
            <a:ext cx="6119018"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077D684-D529-490D-8434-A76F13899A9A}" type="datetimeFigureOut">
              <a:rPr lang="en-US">
                <a:solidFill>
                  <a:prstClr val="black"/>
                </a:solidFill>
              </a:rPr>
              <a:pPr>
                <a:defRPr/>
              </a:pPr>
              <a:t>5/19/2020</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BE75D08A-A8E7-4067-98B9-7771E3AA8ED4}"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3195194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046561" y="2420939"/>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68CEF67D-576C-469D-AB71-E1FF21365330}" type="datetimeFigureOut">
              <a:rPr lang="en-US">
                <a:solidFill>
                  <a:prstClr val="black"/>
                </a:solidFill>
              </a:rPr>
              <a:pPr>
                <a:defRPr/>
              </a:pPr>
              <a:t>5/19/2020</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E3C3A015-8E64-4629-A398-7185BFB6E041}"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4149174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7"/>
          <p:cNvCxnSpPr/>
          <p:nvPr/>
        </p:nvCxnSpPr>
        <p:spPr>
          <a:xfrm>
            <a:off x="1046561" y="2420939"/>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1550" y="2658534"/>
            <a:ext cx="3538728" cy="576263"/>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71550" y="3243266"/>
            <a:ext cx="3538728" cy="26326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35503" y="2658534"/>
            <a:ext cx="3538728" cy="576263"/>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35503" y="3243266"/>
            <a:ext cx="3538728" cy="26326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5A6C00B1-E2F3-4CDD-B28C-78454A13ECFD}" type="datetimeFigureOut">
              <a:rPr lang="en-US">
                <a:solidFill>
                  <a:prstClr val="black"/>
                </a:solidFill>
              </a:rPr>
              <a:pPr>
                <a:defRPr/>
              </a:pPr>
              <a:t>5/19/2020</a:t>
            </a:fld>
            <a:endParaRPr 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224B3932-DBF9-4C51-B725-31369587D769}"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3259412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046561" y="2420939"/>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311942AC-607C-4990-B24B-C158E81E1D8C}" type="datetimeFigureOut">
              <a:rPr lang="en-US">
                <a:solidFill>
                  <a:prstClr val="black"/>
                </a:solidFill>
              </a:rPr>
              <a:pPr>
                <a:defRPr/>
              </a:pPr>
              <a:t>5/19/2020</a:t>
            </a:fld>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65E4E526-B17A-436F-B826-6DF1CF9150FE}" type="slidenum">
              <a:rPr lang="en-US" altLang="ru-RU">
                <a:solidFill>
                  <a:prstClr val="black"/>
                </a:solidFill>
              </a:rPr>
              <a:pPr/>
              <a:t>‹#›</a:t>
            </a:fld>
            <a:endParaRPr lang="en-US" altLang="ru-RU">
              <a:solidFill>
                <a:prstClr val="black"/>
              </a:solidFill>
            </a:endParaRPr>
          </a:p>
        </p:txBody>
      </p:sp>
    </p:spTree>
    <p:extLst>
      <p:ext uri="{BB962C8B-B14F-4D97-AF65-F5344CB8AC3E}">
        <p14:creationId xmlns:p14="http://schemas.microsoft.com/office/powerpoint/2010/main" val="234690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7.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hyperlink" Target="http://presentation-creation.ru/" TargetMode="Externa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theme" Target="../theme/theme11.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theme" Target="../theme/theme1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9.jpe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6.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image" Target="../media/image12.jpg"/><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theme" Target="../theme/theme18.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19.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0.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1.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6" Type="http://schemas.openxmlformats.org/officeDocument/2006/relationships/image" Target="../media/image17.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theme" Target="../theme/theme22.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9.xml"/><Relationship Id="rId3" Type="http://schemas.openxmlformats.org/officeDocument/2006/relationships/slideLayout" Target="../slideLayouts/slideLayout96.xml"/><Relationship Id="rId21" Type="http://schemas.openxmlformats.org/officeDocument/2006/relationships/image" Target="../media/image4.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3.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2.jpe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3"/>
          </p:nvPr>
        </p:nvSpPr>
        <p:spPr>
          <a:xfrm>
            <a:off x="3124200" y="635636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2411413" y="274640"/>
            <a:ext cx="61214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207168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C7C23F-828C-4B34-9336-B3AE71909982}" type="datetimeFigureOut">
              <a:rPr lang="ru-RU">
                <a:solidFill>
                  <a:prstClr val="black">
                    <a:tint val="75000"/>
                  </a:prstClr>
                </a:solidFill>
              </a:rPr>
              <a:pPr>
                <a:defRPr/>
              </a:pPr>
              <a:t>19.05.2020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1EFA3E-BF6E-4939-92C3-304ACCE9D2EF}" type="slidenum">
              <a:rPr lang="ru-RU">
                <a:solidFill>
                  <a:prstClr val="black">
                    <a:tint val="75000"/>
                  </a:prstClr>
                </a:solidFill>
              </a:rPr>
              <a:pPr>
                <a:defRPr/>
              </a:pPr>
              <a:t>‹#›</a:t>
            </a:fld>
            <a:endParaRPr lang="ru-RU">
              <a:solidFill>
                <a:prstClr val="black">
                  <a:tint val="75000"/>
                </a:prstClr>
              </a:solidFill>
            </a:endParaRPr>
          </a:p>
        </p:txBody>
      </p:sp>
      <p:sp>
        <p:nvSpPr>
          <p:cNvPr id="7" name="Прямоугольник 6"/>
          <p:cNvSpPr/>
          <p:nvPr userDrawn="1"/>
        </p:nvSpPr>
        <p:spPr>
          <a:xfrm>
            <a:off x="5918285" y="6488115"/>
            <a:ext cx="3206582" cy="369332"/>
          </a:xfrm>
          <a:prstGeom prst="rect">
            <a:avLst/>
          </a:prstGeom>
        </p:spPr>
        <p:txBody>
          <a:bodyPr wrap="none">
            <a:spAutoFit/>
          </a:bodyPr>
          <a:lstStyle/>
          <a:p>
            <a:pPr algn="ctr">
              <a:spcBef>
                <a:spcPct val="0"/>
              </a:spcBef>
              <a:defRPr/>
            </a:pPr>
            <a:r>
              <a:rPr lang="en-US" dirty="0">
                <a:solidFill>
                  <a:prstClr val="black"/>
                </a:solidFill>
                <a:cs typeface="Arial" charset="0"/>
                <a:hlinkClick r:id="rId14"/>
              </a:rPr>
              <a:t>http://presentation-creation.ru/</a:t>
            </a:r>
            <a:endParaRPr lang="en-US" sz="3200" dirty="0">
              <a:solidFill>
                <a:prstClr val="black"/>
              </a:solidFill>
              <a:cs typeface="Arial" charset="0"/>
            </a:endParaRPr>
          </a:p>
        </p:txBody>
      </p:sp>
    </p:spTree>
    <p:extLst>
      <p:ext uri="{BB962C8B-B14F-4D97-AF65-F5344CB8AC3E}">
        <p14:creationId xmlns:p14="http://schemas.microsoft.com/office/powerpoint/2010/main" val="17836353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3" y="609600"/>
            <a:ext cx="6447501"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08003" y="2160591"/>
            <a:ext cx="6447501"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3850" y="6041366"/>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71E16C-EBA3-4E89-803B-BAAE9D233024}" type="datetimeFigureOut">
              <a:rPr lang="uk-UA" smtClean="0">
                <a:solidFill>
                  <a:prstClr val="black">
                    <a:tint val="75000"/>
                  </a:prstClr>
                </a:solidFill>
              </a:rPr>
              <a:pPr/>
              <a:t>19.05.2020</a:t>
            </a:fld>
            <a:endParaRPr lang="uk-UA">
              <a:solidFill>
                <a:prstClr val="black">
                  <a:tint val="75000"/>
                </a:prstClr>
              </a:solidFill>
            </a:endParaRPr>
          </a:p>
        </p:txBody>
      </p:sp>
      <p:sp>
        <p:nvSpPr>
          <p:cNvPr id="5" name="Footer Placeholder 4"/>
          <p:cNvSpPr>
            <a:spLocks noGrp="1"/>
          </p:cNvSpPr>
          <p:nvPr>
            <p:ph type="ftr" sz="quarter" idx="3"/>
          </p:nvPr>
        </p:nvSpPr>
        <p:spPr>
          <a:xfrm>
            <a:off x="508003" y="604136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solidFill>
                <a:prstClr val="black">
                  <a:tint val="75000"/>
                </a:prstClr>
              </a:solidFill>
            </a:endParaRPr>
          </a:p>
        </p:txBody>
      </p:sp>
      <p:sp>
        <p:nvSpPr>
          <p:cNvPr id="6" name="Slide Number Placeholder 5"/>
          <p:cNvSpPr>
            <a:spLocks noGrp="1"/>
          </p:cNvSpPr>
          <p:nvPr>
            <p:ph type="sldNum" sz="quarter" idx="4"/>
          </p:nvPr>
        </p:nvSpPr>
        <p:spPr>
          <a:xfrm>
            <a:off x="6442999" y="6041366"/>
            <a:ext cx="512504" cy="365125"/>
          </a:xfrm>
          <a:prstGeom prst="rect">
            <a:avLst/>
          </a:prstGeom>
        </p:spPr>
        <p:txBody>
          <a:bodyPr vert="horz" lIns="91440" tIns="45720" rIns="91440" bIns="45720" rtlCol="0" anchor="ctr"/>
          <a:lstStyle>
            <a:lvl1pPr algn="r">
              <a:defRPr sz="900">
                <a:solidFill>
                  <a:schemeClr val="accent1"/>
                </a:solidFill>
              </a:defRPr>
            </a:lvl1pPr>
          </a:lstStyle>
          <a:p>
            <a:fld id="{814BE9A9-3AC3-434B-99F5-7B69D331F11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val="32011003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4" y="228601"/>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5"/>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7" y="624109"/>
            <a:ext cx="6683765" cy="1280891"/>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1210" y="6130438"/>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5/19/2020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3" y="6135812"/>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3"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dirty="0"/>
              <a:pPr defTabSz="457200"/>
              <a:t>‹#›</a:t>
            </a:fld>
            <a:endParaRPr lang="en-US" dirty="0"/>
          </a:p>
        </p:txBody>
      </p:sp>
    </p:spTree>
    <p:extLst>
      <p:ext uri="{BB962C8B-B14F-4D97-AF65-F5344CB8AC3E}">
        <p14:creationId xmlns:p14="http://schemas.microsoft.com/office/powerpoint/2010/main" val="179561319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7"/>
            <a:ext cx="7315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63785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fontAlgn="base">
        <a:spcBef>
          <a:spcPct val="0"/>
        </a:spcBef>
        <a:spcAft>
          <a:spcPct val="0"/>
        </a:spcAft>
        <a:defRPr sz="4400">
          <a:solidFill>
            <a:schemeClr val="tx1"/>
          </a:solidFill>
          <a:latin typeface="Microsoft Sans Serif" pitchFamily="34" charset="0"/>
        </a:defRPr>
      </a:lvl6pPr>
      <a:lvl7pPr marL="914400" algn="l" rtl="0" fontAlgn="base">
        <a:spcBef>
          <a:spcPct val="0"/>
        </a:spcBef>
        <a:spcAft>
          <a:spcPct val="0"/>
        </a:spcAft>
        <a:defRPr sz="4400">
          <a:solidFill>
            <a:schemeClr val="tx1"/>
          </a:solidFill>
          <a:latin typeface="Microsoft Sans Serif" pitchFamily="34" charset="0"/>
        </a:defRPr>
      </a:lvl7pPr>
      <a:lvl8pPr marL="1371600" algn="l" rtl="0" fontAlgn="base">
        <a:spcBef>
          <a:spcPct val="0"/>
        </a:spcBef>
        <a:spcAft>
          <a:spcPct val="0"/>
        </a:spcAft>
        <a:defRPr sz="4400">
          <a:solidFill>
            <a:schemeClr val="tx1"/>
          </a:solidFill>
          <a:latin typeface="Microsoft Sans Serif" pitchFamily="34" charset="0"/>
        </a:defRPr>
      </a:lvl8pPr>
      <a:lvl9pPr marL="1828800" algn="l" rtl="0" fontAlgn="base">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19.05.2020</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8755155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p:strips/>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1F497D">
                    <a:shade val="90000"/>
                  </a:srgbClr>
                </a:solidFill>
              </a:rPr>
              <a:pPr/>
              <a:t>19.05.2020</a:t>
            </a:fld>
            <a:endParaRPr lang="ru-RU">
              <a:solidFill>
                <a:srgbClr val="1F497D">
                  <a:shade val="90000"/>
                </a:srgbClr>
              </a:solidFill>
            </a:endParaRPr>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1F497D">
                  <a:shade val="90000"/>
                </a:srgbClr>
              </a:solidFill>
            </a:endParaRPr>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1F497D">
                    <a:shade val="90000"/>
                  </a:srgbClr>
                </a:solidFill>
              </a:rPr>
              <a:pPr/>
              <a:t>‹#›</a:t>
            </a:fld>
            <a:endParaRPr lang="ru-RU">
              <a:solidFill>
                <a:srgbClr val="1F497D">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9570919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7"/>
            <a:ext cx="3786690" cy="365125"/>
          </a:xfrm>
          <a:prstGeom prst="rect">
            <a:avLst/>
          </a:prstGeom>
        </p:spPr>
        <p:txBody>
          <a:bodyPr vert="horz" lIns="91440" tIns="45720" rIns="91440" bIns="45720" rtlCol="0" anchor="ctr"/>
          <a:lstStyle>
            <a:lvl1pPr algn="r">
              <a:defRPr sz="1000">
                <a:solidFill>
                  <a:schemeClr val="tx2"/>
                </a:solidFill>
              </a:defRPr>
            </a:lvl1pPr>
          </a:lstStyle>
          <a:p>
            <a:fld id="{5176F5CC-97F7-48DA-BB13-D9E69B55AF06}" type="datetimeFigureOut">
              <a:rPr lang="ru-RU" smtClean="0">
                <a:solidFill>
                  <a:srgbClr val="073E87"/>
                </a:solidFill>
              </a:rPr>
              <a:pPr/>
              <a:t>19.05.2020</a:t>
            </a:fld>
            <a:endParaRPr lang="ru-RU">
              <a:solidFill>
                <a:srgbClr val="073E87"/>
              </a:solidFill>
            </a:endParaRPr>
          </a:p>
        </p:txBody>
      </p:sp>
      <p:sp>
        <p:nvSpPr>
          <p:cNvPr id="5" name="Footer Placeholder 4"/>
          <p:cNvSpPr>
            <a:spLocks noGrp="1"/>
          </p:cNvSpPr>
          <p:nvPr>
            <p:ph type="ftr" sz="quarter" idx="3"/>
          </p:nvPr>
        </p:nvSpPr>
        <p:spPr>
          <a:xfrm>
            <a:off x="193641" y="6250167"/>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9" y="6250166"/>
            <a:ext cx="1161826" cy="365125"/>
          </a:xfrm>
          <a:prstGeom prst="rect">
            <a:avLst/>
          </a:prstGeom>
        </p:spPr>
        <p:txBody>
          <a:bodyPr vert="horz" lIns="91440" tIns="45720" rIns="91440" bIns="45720" rtlCol="0" anchor="ctr"/>
          <a:lstStyle>
            <a:lvl1pPr algn="ctr">
              <a:defRPr sz="1000">
                <a:solidFill>
                  <a:schemeClr val="tx2"/>
                </a:solidFill>
              </a:defRPr>
            </a:lvl1pPr>
          </a:lstStyle>
          <a:p>
            <a:fld id="{04199CDF-9855-4E89-8F3F-807712D361C3}"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66709671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744C-FE01-496A-A041-ED93458D1002}"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D4E80-607C-4832-AF51-75727074878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377321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1"/>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5"/>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6" y="624109"/>
            <a:ext cx="6683765" cy="1280891"/>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8"/>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5/19/2020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2" y="6135810"/>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2" y="787784"/>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dirty="0"/>
              <a:pPr defTabSz="457200"/>
              <a:t>‹#›</a:t>
            </a:fld>
            <a:endParaRPr lang="en-US" dirty="0"/>
          </a:p>
        </p:txBody>
      </p:sp>
    </p:spTree>
    <p:extLst>
      <p:ext uri="{BB962C8B-B14F-4D97-AF65-F5344CB8AC3E}">
        <p14:creationId xmlns:p14="http://schemas.microsoft.com/office/powerpoint/2010/main" val="137174529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Заголовок 21"/>
          <p:cNvSpPr>
            <a:spLocks noGrp="1"/>
          </p:cNvSpPr>
          <p:nvPr>
            <p:ph type="title"/>
          </p:nvPr>
        </p:nvSpPr>
        <p:spPr>
          <a:xfrm>
            <a:off x="457200" y="274639"/>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1"/>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2"/>
            <a:ext cx="2011363"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40A58474-0EE7-405B-AFE8-379BAB8A93ED}" type="datetimeFigureOut">
              <a:rPr lang="ru-RU">
                <a:solidFill>
                  <a:srgbClr val="4F271C"/>
                </a:solidFill>
              </a:rPr>
              <a:pPr>
                <a:defRPr/>
              </a:pPr>
              <a:t>19.05.2020</a:t>
            </a:fld>
            <a:endParaRPr lang="ru-RU">
              <a:solidFill>
                <a:srgbClr val="4F271C"/>
              </a:solidFill>
            </a:endParaRPr>
          </a:p>
        </p:txBody>
      </p:sp>
      <p:sp>
        <p:nvSpPr>
          <p:cNvPr id="3" name="Нижний колонтитул 2"/>
          <p:cNvSpPr>
            <a:spLocks noGrp="1"/>
          </p:cNvSpPr>
          <p:nvPr>
            <p:ph type="ftr" sz="quarter" idx="3"/>
          </p:nvPr>
        </p:nvSpPr>
        <p:spPr>
          <a:xfrm rot="5400000">
            <a:off x="6989763" y="3736976"/>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ru-RU">
              <a:solidFill>
                <a:srgbClr val="4F271C"/>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Овал 11"/>
          <p:cNvSpPr/>
          <p:nvPr/>
        </p:nvSpPr>
        <p:spPr>
          <a:xfrm>
            <a:off x="8156577"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Номер слайда 22"/>
          <p:cNvSpPr>
            <a:spLocks noGrp="1"/>
          </p:cNvSpPr>
          <p:nvPr>
            <p:ph type="sldNum" sz="quarter" idx="4"/>
          </p:nvPr>
        </p:nvSpPr>
        <p:spPr>
          <a:xfrm>
            <a:off x="8129588" y="5734051"/>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2A300FA-3304-4650-B4A9-54D1DAF06BE6}" type="slidenum">
              <a:rPr lang="ru-RU"/>
              <a:pPr>
                <a:defRPr/>
              </a:pPr>
              <a:t>‹#›</a:t>
            </a:fld>
            <a:endParaRPr lang="ru-RU"/>
          </a:p>
        </p:txBody>
      </p:sp>
    </p:spTree>
    <p:extLst>
      <p:ext uri="{BB962C8B-B14F-4D97-AF65-F5344CB8AC3E}">
        <p14:creationId xmlns:p14="http://schemas.microsoft.com/office/powerpoint/2010/main" val="238679488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rbel" pitchFamily="34" charset="0"/>
        </a:defRPr>
      </a:lvl2pPr>
      <a:lvl3pPr algn="l" rtl="0" eaLnBrk="0" fontAlgn="base" hangingPunct="0">
        <a:spcBef>
          <a:spcPct val="0"/>
        </a:spcBef>
        <a:spcAft>
          <a:spcPct val="0"/>
        </a:spcAft>
        <a:defRPr sz="3000">
          <a:solidFill>
            <a:schemeClr val="tx2"/>
          </a:solidFill>
          <a:latin typeface="Corbel" pitchFamily="34" charset="0"/>
        </a:defRPr>
      </a:lvl3pPr>
      <a:lvl4pPr algn="l" rtl="0" eaLnBrk="0" fontAlgn="base" hangingPunct="0">
        <a:spcBef>
          <a:spcPct val="0"/>
        </a:spcBef>
        <a:spcAft>
          <a:spcPct val="0"/>
        </a:spcAft>
        <a:defRPr sz="3000">
          <a:solidFill>
            <a:schemeClr val="tx2"/>
          </a:solidFill>
          <a:latin typeface="Corbel" pitchFamily="34" charset="0"/>
        </a:defRPr>
      </a:lvl4pPr>
      <a:lvl5pPr algn="l" rtl="0" eaLnBrk="0" fontAlgn="base" hangingPunct="0">
        <a:spcBef>
          <a:spcPct val="0"/>
        </a:spcBef>
        <a:spcAft>
          <a:spcPct val="0"/>
        </a:spcAft>
        <a:defRPr sz="3000">
          <a:solidFill>
            <a:schemeClr val="tx2"/>
          </a:solidFill>
          <a:latin typeface="Corbel" pitchFamily="34" charset="0"/>
        </a:defRPr>
      </a:lvl5pPr>
      <a:lvl6pPr marL="457200" algn="l" rtl="0" fontAlgn="base">
        <a:spcBef>
          <a:spcPct val="0"/>
        </a:spcBef>
        <a:spcAft>
          <a:spcPct val="0"/>
        </a:spcAft>
        <a:defRPr sz="3000">
          <a:solidFill>
            <a:schemeClr val="tx2"/>
          </a:solidFill>
          <a:latin typeface="Corbel" pitchFamily="34" charset="0"/>
        </a:defRPr>
      </a:lvl6pPr>
      <a:lvl7pPr marL="914400" algn="l" rtl="0" fontAlgn="base">
        <a:spcBef>
          <a:spcPct val="0"/>
        </a:spcBef>
        <a:spcAft>
          <a:spcPct val="0"/>
        </a:spcAft>
        <a:defRPr sz="3000">
          <a:solidFill>
            <a:schemeClr val="tx2"/>
          </a:solidFill>
          <a:latin typeface="Corbel" pitchFamily="34" charset="0"/>
        </a:defRPr>
      </a:lvl7pPr>
      <a:lvl8pPr marL="1371600" algn="l" rtl="0" fontAlgn="base">
        <a:spcBef>
          <a:spcPct val="0"/>
        </a:spcBef>
        <a:spcAft>
          <a:spcPct val="0"/>
        </a:spcAft>
        <a:defRPr sz="3000">
          <a:solidFill>
            <a:schemeClr val="tx2"/>
          </a:solidFill>
          <a:latin typeface="Corbel" pitchFamily="34" charset="0"/>
        </a:defRPr>
      </a:lvl8pPr>
      <a:lvl9pPr marL="1828800" algn="l" rtl="0" fontAlgn="base">
        <a:spcBef>
          <a:spcPct val="0"/>
        </a:spcBef>
        <a:spcAft>
          <a:spcPct val="0"/>
        </a:spcAft>
        <a:defRPr sz="3000">
          <a:solidFill>
            <a:schemeClr val="tx2"/>
          </a:solidFill>
          <a:latin typeface="Corbel"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93"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16"/>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56D8B23-B666-4B34-B15A-D999694401B4}" type="datetimeFigureOut">
              <a:rPr lang="ru-RU" smtClean="0">
                <a:solidFill>
                  <a:prstClr val="black">
                    <a:lumMod val="50000"/>
                    <a:lumOff val="50000"/>
                  </a:prstClr>
                </a:solidFill>
              </a:rPr>
              <a:pPr/>
              <a:t>19.05.2020</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209" y="6172216"/>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16"/>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31F3BB-6862-4CB7-BF47-E20E75962DD8}"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024289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420442651"/>
      </p:ext>
    </p:extLst>
  </p:cSld>
  <p:clrMap bg1="lt1" tx1="dk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0D9DB2F-7F9D-4C20-A70B-4E25769ED2A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E244261-60F6-4B48-B176-0250C824E6A4}"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918534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Заголовок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pPr rtl="0"/>
            <a:r>
              <a:rPr lang="ru-RU" noProof="0" dirty="0"/>
              <a:t>Образец заголовка</a:t>
            </a:r>
          </a:p>
        </p:txBody>
      </p:sp>
      <p:sp>
        <p:nvSpPr>
          <p:cNvPr id="3" name="Текст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100">
                <a:solidFill>
                  <a:schemeClr val="tx1"/>
                </a:solidFill>
              </a:defRPr>
            </a:lvl1pPr>
          </a:lstStyle>
          <a:p>
            <a:r>
              <a:rPr lang="ru-RU" dirty="0">
                <a:solidFill>
                  <a:srgbClr val="404040"/>
                </a:solidFill>
              </a:rPr>
              <a:t>Добавить нижний колонтитул</a:t>
            </a:r>
          </a:p>
        </p:txBody>
      </p:sp>
      <p:sp>
        <p:nvSpPr>
          <p:cNvPr id="4" name="Дата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100">
                <a:solidFill>
                  <a:schemeClr val="tx1"/>
                </a:solidFill>
              </a:defRPr>
            </a:lvl1pPr>
          </a:lstStyle>
          <a:p>
            <a:fld id="{DC929494-1A30-419E-AF45-4DF2B34B9C72}" type="datetime1">
              <a:rPr lang="ru-RU" smtClean="0">
                <a:solidFill>
                  <a:srgbClr val="404040"/>
                </a:solidFill>
              </a:rPr>
              <a:pPr/>
              <a:t>19.05.2020</a:t>
            </a:fld>
            <a:endParaRPr lang="ru-RU" dirty="0">
              <a:solidFill>
                <a:srgbClr val="404040"/>
              </a:solidFill>
            </a:endParaRPr>
          </a:p>
        </p:txBody>
      </p:sp>
      <p:sp>
        <p:nvSpPr>
          <p:cNvPr id="6" name="Номер слайда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ru-RU" smtClean="0">
                <a:solidFill>
                  <a:srgbClr val="404040"/>
                </a:solidFill>
              </a:rPr>
              <a:pPr/>
              <a:t>‹#›</a:t>
            </a:fld>
            <a:endParaRPr lang="ru-RU" dirty="0">
              <a:solidFill>
                <a:srgbClr val="404040"/>
              </a:solidFill>
            </a:endParaRPr>
          </a:p>
        </p:txBody>
      </p:sp>
    </p:spTree>
    <p:extLst>
      <p:ext uri="{BB962C8B-B14F-4D97-AF65-F5344CB8AC3E}">
        <p14:creationId xmlns:p14="http://schemas.microsoft.com/office/powerpoint/2010/main" val="428609486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3"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16"/>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19.05.2020</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9" y="6172216"/>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16"/>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54804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46238965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3" y="609600"/>
            <a:ext cx="6447501"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08003" y="2160591"/>
            <a:ext cx="6447501"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3850" y="6041380"/>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0893A2-AEFD-453D-94CD-BCF9B908969D}" type="datetimeFigureOut">
              <a:rPr lang="ru-RU" smtClean="0">
                <a:solidFill>
                  <a:prstClr val="black">
                    <a:tint val="75000"/>
                  </a:prstClr>
                </a:solidFill>
              </a:rPr>
              <a:pPr/>
              <a:t>19.05.2020</a:t>
            </a:fld>
            <a:endParaRPr lang="ru-RU">
              <a:solidFill>
                <a:prstClr val="black">
                  <a:tint val="75000"/>
                </a:prstClr>
              </a:solidFill>
            </a:endParaRPr>
          </a:p>
        </p:txBody>
      </p:sp>
      <p:sp>
        <p:nvSpPr>
          <p:cNvPr id="5" name="Footer Placeholder 4"/>
          <p:cNvSpPr>
            <a:spLocks noGrp="1"/>
          </p:cNvSpPr>
          <p:nvPr>
            <p:ph type="ftr" sz="quarter" idx="3"/>
          </p:nvPr>
        </p:nvSpPr>
        <p:spPr>
          <a:xfrm>
            <a:off x="508003" y="6041380"/>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2999" y="6041380"/>
            <a:ext cx="512504" cy="365125"/>
          </a:xfrm>
          <a:prstGeom prst="rect">
            <a:avLst/>
          </a:prstGeom>
        </p:spPr>
        <p:txBody>
          <a:bodyPr vert="horz" lIns="91440" tIns="45720" rIns="91440" bIns="45720" rtlCol="0" anchor="ctr"/>
          <a:lstStyle>
            <a:lvl1pPr algn="r">
              <a:defRPr sz="900">
                <a:solidFill>
                  <a:schemeClr val="accent1"/>
                </a:solidFill>
              </a:defRPr>
            </a:lvl1pPr>
          </a:lstStyle>
          <a:p>
            <a:fld id="{A8868D18-E255-4C29-A753-8F7C5B895C3A}"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6612149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43322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FD056-2D51-4167-8AB7-EAF49BE3B1BF}"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CA5C7-5BBB-4A38-8896-CC61E585C1C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63165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F9DB7-8BF8-465F-BA9E-F813FD787047}" type="datetimeFigureOut">
              <a:rPr lang="ru-RU" smtClean="0">
                <a:solidFill>
                  <a:prstClr val="black">
                    <a:tint val="75000"/>
                  </a:prstClr>
                </a:solidFill>
              </a:rPr>
              <a:pPr/>
              <a:t>19.05.2020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6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6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F053-D548-4C76-88FE-ECB27FCF40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215906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1906" y="4"/>
            <a:ext cx="9172575" cy="6856413"/>
            <a:chOff x="-15736" y="0"/>
            <a:chExt cx="12229962" cy="6856214"/>
          </a:xfrm>
        </p:grpSpPr>
        <p:pic>
          <p:nvPicPr>
            <p:cNvPr id="1032" name="Picture 7" descr="HD-PanelConten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noChangeArrowheads="1"/>
          </p:cNvSpPr>
          <p:nvPr>
            <p:ph type="title"/>
          </p:nvPr>
        </p:nvSpPr>
        <p:spPr bwMode="auto">
          <a:xfrm>
            <a:off x="971550" y="982668"/>
            <a:ext cx="72009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endParaRPr lang="en-US" altLang="en-US" smtClean="0"/>
          </a:p>
        </p:txBody>
      </p:sp>
      <p:sp>
        <p:nvSpPr>
          <p:cNvPr id="1028" name="Text Placeholder 2"/>
          <p:cNvSpPr>
            <a:spLocks noGrp="1" noChangeArrowheads="1"/>
          </p:cNvSpPr>
          <p:nvPr>
            <p:ph type="body" idx="1"/>
          </p:nvPr>
        </p:nvSpPr>
        <p:spPr bwMode="auto">
          <a:xfrm>
            <a:off x="971550" y="2557467"/>
            <a:ext cx="72009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Date Placeholder 3"/>
          <p:cNvSpPr>
            <a:spLocks noGrp="1"/>
          </p:cNvSpPr>
          <p:nvPr>
            <p:ph type="dt" sz="half" idx="2"/>
          </p:nvPr>
        </p:nvSpPr>
        <p:spPr>
          <a:xfrm>
            <a:off x="6507956" y="5969000"/>
            <a:ext cx="120015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defTabSz="457200">
              <a:defRPr/>
            </a:pPr>
            <a:fld id="{78CE1366-CDDE-4977-8C97-96B45F4D2196}" type="datetimeFigureOut">
              <a:rPr lang="en-US">
                <a:solidFill>
                  <a:prstClr val="black"/>
                </a:solidFill>
              </a:rPr>
              <a:pPr defTabSz="457200">
                <a:defRPr/>
              </a:pPr>
              <a:t>5/19/2020</a:t>
            </a:fld>
            <a:endParaRPr lang="en-US">
              <a:solidFill>
                <a:prstClr val="black"/>
              </a:solidFill>
            </a:endParaRPr>
          </a:p>
        </p:txBody>
      </p:sp>
      <p:sp>
        <p:nvSpPr>
          <p:cNvPr id="5" name="Footer Placeholder 4"/>
          <p:cNvSpPr>
            <a:spLocks noGrp="1"/>
          </p:cNvSpPr>
          <p:nvPr>
            <p:ph type="ftr" sz="quarter" idx="3"/>
          </p:nvPr>
        </p:nvSpPr>
        <p:spPr>
          <a:xfrm>
            <a:off x="971551" y="5969000"/>
            <a:ext cx="5479256"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765257" y="5969000"/>
            <a:ext cx="407194"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defTabSz="457200" fontAlgn="base">
              <a:spcBef>
                <a:spcPct val="0"/>
              </a:spcBef>
              <a:spcAft>
                <a:spcPct val="0"/>
              </a:spcAft>
            </a:pPr>
            <a:fld id="{2CD70AFC-2C8E-4D66-986B-4933BC141439}" type="slidenum">
              <a:rPr lang="en-US" altLang="ru-RU">
                <a:solidFill>
                  <a:prstClr val="black"/>
                </a:solidFill>
              </a:rPr>
              <a:pPr defTabSz="457200" fontAlgn="base">
                <a:spcBef>
                  <a:spcPct val="0"/>
                </a:spcBef>
                <a:spcAft>
                  <a:spcPct val="0"/>
                </a:spcAft>
              </a:pPr>
              <a:t>‹#›</a:t>
            </a:fld>
            <a:endParaRPr lang="en-US" altLang="ru-RU">
              <a:solidFill>
                <a:prstClr val="black"/>
              </a:solidFill>
            </a:endParaRPr>
          </a:p>
        </p:txBody>
      </p:sp>
    </p:spTree>
    <p:extLst>
      <p:ext uri="{BB962C8B-B14F-4D97-AF65-F5344CB8AC3E}">
        <p14:creationId xmlns:p14="http://schemas.microsoft.com/office/powerpoint/2010/main" val="8561958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jpeg"/><Relationship Id="rId2" Type="http://schemas.openxmlformats.org/officeDocument/2006/relationships/diagramData" Target="../diagrams/data2.xml"/><Relationship Id="rId1" Type="http://schemas.openxmlformats.org/officeDocument/2006/relationships/slideLayout" Target="../slideLayouts/slideLayout1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3" Type="http://schemas.openxmlformats.org/officeDocument/2006/relationships/hyperlink" Target="http://nataliigromaster.blogspot.com/2017/04/blog-post.html" TargetMode="External"/><Relationship Id="rId2" Type="http://schemas.openxmlformats.org/officeDocument/2006/relationships/hyperlink" Target="https://wol.jw.org/ru/wol/d/r2/lp-u/102011207" TargetMode="External"/><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8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9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6.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9.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62.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5.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2996952"/>
            <a:ext cx="4104456" cy="2520280"/>
          </a:xfrm>
          <a:solidFill>
            <a:srgbClr val="99CC00"/>
          </a:solidFill>
        </p:spPr>
        <p:txBody>
          <a:bodyPr>
            <a:normAutofit/>
          </a:bodyPr>
          <a:lstStyle/>
          <a:p>
            <a:r>
              <a:rPr lang="uk-UA" b="1" dirty="0" smtClean="0">
                <a:solidFill>
                  <a:srgbClr val="C00000"/>
                </a:solidFill>
                <a:latin typeface="Arial Black" panose="020B0A04020102020204" pitchFamily="34" charset="0"/>
              </a:rPr>
              <a:t>РЕФЛЕКСІЯ</a:t>
            </a:r>
            <a:r>
              <a:rPr lang="ru-RU" b="1" dirty="0">
                <a:solidFill>
                  <a:srgbClr val="C00000"/>
                </a:solidFill>
                <a:latin typeface="Arial Black" panose="020B0A04020102020204" pitchFamily="34" charset="0"/>
              </a:rPr>
              <a:t/>
            </a:r>
            <a:br>
              <a:rPr lang="ru-RU" b="1" dirty="0">
                <a:solidFill>
                  <a:srgbClr val="C00000"/>
                </a:solidFill>
                <a:latin typeface="Arial Black" panose="020B0A04020102020204" pitchFamily="34" charset="0"/>
              </a:rPr>
            </a:br>
            <a:r>
              <a:rPr lang="ru-RU" sz="2000" b="1" dirty="0" smtClean="0">
                <a:solidFill>
                  <a:srgbClr val="C00000"/>
                </a:solidFill>
                <a:latin typeface="Arial Black" panose="020B0A04020102020204" pitchFamily="34" charset="0"/>
              </a:rPr>
              <a:t>про </a:t>
            </a:r>
            <a:r>
              <a:rPr lang="ru-RU" sz="2000" b="1" dirty="0" err="1" smtClean="0">
                <a:solidFill>
                  <a:srgbClr val="C00000"/>
                </a:solidFill>
                <a:latin typeface="Arial Black" panose="020B0A04020102020204" pitchFamily="34" charset="0"/>
              </a:rPr>
              <a:t>навчання</a:t>
            </a:r>
            <a:r>
              <a:rPr lang="ru-RU" sz="2000" b="1" dirty="0" smtClean="0">
                <a:solidFill>
                  <a:srgbClr val="C00000"/>
                </a:solidFill>
                <a:latin typeface="Arial Black" panose="020B0A04020102020204" pitchFamily="34" charset="0"/>
              </a:rPr>
              <a:t> на курсах </a:t>
            </a:r>
            <a:r>
              <a:rPr lang="ru-RU" sz="2000" b="1" dirty="0" err="1" smtClean="0">
                <a:solidFill>
                  <a:srgbClr val="C00000"/>
                </a:solidFill>
                <a:latin typeface="Arial Black" panose="020B0A04020102020204" pitchFamily="34" charset="0"/>
              </a:rPr>
              <a:t>підвищення</a:t>
            </a:r>
            <a:r>
              <a:rPr lang="ru-RU" sz="2000" b="1" dirty="0" smtClean="0">
                <a:solidFill>
                  <a:srgbClr val="C00000"/>
                </a:solidFill>
                <a:latin typeface="Arial Black" panose="020B0A04020102020204" pitchFamily="34" charset="0"/>
              </a:rPr>
              <a:t> </a:t>
            </a:r>
            <a:r>
              <a:rPr lang="ru-RU" sz="2000" b="1" dirty="0" err="1" smtClean="0">
                <a:solidFill>
                  <a:srgbClr val="C00000"/>
                </a:solidFill>
                <a:latin typeface="Arial Black" panose="020B0A04020102020204" pitchFamily="34" charset="0"/>
              </a:rPr>
              <a:t>кваліфікації</a:t>
            </a:r>
            <a:endParaRPr lang="ru-RU" b="1" dirty="0">
              <a:solidFill>
                <a:srgbClr val="C00000"/>
              </a:solidFill>
              <a:latin typeface="Arial Black" panose="020B0A04020102020204" pitchFamily="34" charset="0"/>
            </a:endParaRPr>
          </a:p>
        </p:txBody>
      </p:sp>
      <p:sp>
        <p:nvSpPr>
          <p:cNvPr id="3" name="Подзаголовок 2"/>
          <p:cNvSpPr>
            <a:spLocks noGrp="1"/>
          </p:cNvSpPr>
          <p:nvPr>
            <p:ph type="subTitle" idx="1"/>
          </p:nvPr>
        </p:nvSpPr>
        <p:spPr>
          <a:xfrm>
            <a:off x="2483768" y="1916832"/>
            <a:ext cx="4104456" cy="1224136"/>
          </a:xfrm>
        </p:spPr>
        <p:txBody>
          <a:bodyPr/>
          <a:lstStyle/>
          <a:p>
            <a:r>
              <a:rPr lang="uk-UA" sz="2400" b="1" dirty="0">
                <a:solidFill>
                  <a:schemeClr val="tx1"/>
                </a:solidFill>
              </a:rPr>
              <a:t>Група № 100</a:t>
            </a:r>
            <a:br>
              <a:rPr lang="uk-UA" sz="2400" b="1" dirty="0">
                <a:solidFill>
                  <a:schemeClr val="tx1"/>
                </a:solidFill>
              </a:rPr>
            </a:br>
            <a:r>
              <a:rPr lang="uk-UA" sz="2400" b="1" dirty="0">
                <a:solidFill>
                  <a:schemeClr val="tx1"/>
                </a:solidFill>
              </a:rPr>
              <a:t>Асистенти учителів</a:t>
            </a:r>
            <a:br>
              <a:rPr lang="uk-UA" sz="2400" b="1" dirty="0">
                <a:solidFill>
                  <a:schemeClr val="tx1"/>
                </a:solidFill>
              </a:rPr>
            </a:br>
            <a:r>
              <a:rPr lang="uk-UA" sz="2400" b="1" dirty="0">
                <a:solidFill>
                  <a:schemeClr val="tx1"/>
                </a:solidFill>
              </a:rPr>
              <a:t>(04.05-13.05.20)</a:t>
            </a:r>
            <a:endParaRPr lang="ru-RU" sz="2400" b="1"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526393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118427840"/>
              </p:ext>
            </p:extLst>
          </p:nvPr>
        </p:nvGraphicFramePr>
        <p:xfrm>
          <a:off x="0" y="2060849"/>
          <a:ext cx="9286908" cy="450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23" descr="ПРОСВЕЩЕНИЕ. ИНОСТРАННЫЕ ЯЗЫКИ» » Архив блога » Рефлексия как ..."/>
          <p:cNvPicPr>
            <a:picLocks noChangeAspect="1" noChangeArrowheads="1"/>
          </p:cNvPicPr>
          <p:nvPr/>
        </p:nvPicPr>
        <p:blipFill rotWithShape="1">
          <a:blip r:embed="rId7">
            <a:extLst>
              <a:ext uri="{28A0092B-C50C-407E-A947-70E740481C1C}">
                <a14:useLocalDpi xmlns:a14="http://schemas.microsoft.com/office/drawing/2010/main" val="0"/>
              </a:ext>
            </a:extLst>
          </a:blip>
          <a:srcRect l="5482" t="15220" r="11181" b="15529"/>
          <a:stretch/>
        </p:blipFill>
        <p:spPr bwMode="auto">
          <a:xfrm>
            <a:off x="5423340" y="116633"/>
            <a:ext cx="3090041" cy="143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949917" y="5013179"/>
            <a:ext cx="1854995" cy="1384995"/>
          </a:xfrm>
          <a:prstGeom prst="rect">
            <a:avLst/>
          </a:prstGeom>
        </p:spPr>
        <p:txBody>
          <a:bodyPr wrap="none">
            <a:spAutoFit/>
          </a:bodyPr>
          <a:lstStyle/>
          <a:p>
            <a:r>
              <a:rPr lang="ru-RU" sz="2800" b="1" dirty="0">
                <a:solidFill>
                  <a:schemeClr val="bg1"/>
                </a:solidFill>
              </a:rPr>
              <a:t>Рябцева </a:t>
            </a:r>
            <a:endParaRPr lang="ru-RU" sz="2800" b="1" dirty="0" smtClean="0">
              <a:solidFill>
                <a:schemeClr val="bg1"/>
              </a:solidFill>
            </a:endParaRPr>
          </a:p>
          <a:p>
            <a:r>
              <a:rPr lang="ru-RU" sz="2800" b="1" dirty="0" err="1" smtClean="0">
                <a:solidFill>
                  <a:schemeClr val="bg1"/>
                </a:solidFill>
              </a:rPr>
              <a:t>Світлана</a:t>
            </a:r>
            <a:r>
              <a:rPr lang="ru-RU" sz="2800" b="1" dirty="0" smtClean="0">
                <a:solidFill>
                  <a:schemeClr val="bg1"/>
                </a:solidFill>
              </a:rPr>
              <a:t> </a:t>
            </a:r>
          </a:p>
          <a:p>
            <a:r>
              <a:rPr lang="ru-RU" sz="2800" b="1" dirty="0" err="1" smtClean="0">
                <a:solidFill>
                  <a:schemeClr val="bg1"/>
                </a:solidFill>
              </a:rPr>
              <a:t>Валеріївна</a:t>
            </a:r>
            <a:endParaRPr lang="ru-RU" sz="2800" b="1" dirty="0">
              <a:solidFill>
                <a:schemeClr val="bg1"/>
              </a:solidFill>
            </a:endParaRPr>
          </a:p>
        </p:txBody>
      </p:sp>
    </p:spTree>
    <p:extLst>
      <p:ext uri="{BB962C8B-B14F-4D97-AF65-F5344CB8AC3E}">
        <p14:creationId xmlns:p14="http://schemas.microsoft.com/office/powerpoint/2010/main" val="3792811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t>Рефлексія</a:t>
            </a:r>
            <a:endParaRPr lang="uk-UA" sz="5400" dirty="0"/>
          </a:p>
        </p:txBody>
      </p:sp>
      <p:sp>
        <p:nvSpPr>
          <p:cNvPr id="3" name="Объект 2"/>
          <p:cNvSpPr>
            <a:spLocks noGrp="1"/>
          </p:cNvSpPr>
          <p:nvPr>
            <p:ph idx="1"/>
          </p:nvPr>
        </p:nvSpPr>
        <p:spPr/>
        <p:txBody>
          <a:bodyPr>
            <a:normAutofit fontScale="92500" lnSpcReduction="20000"/>
          </a:bodyPr>
          <a:lstStyle/>
          <a:p>
            <a:r>
              <a:rPr lang="uk-UA" sz="3200" dirty="0" smtClean="0"/>
              <a:t>Курси були цікаві, доступні, змістовні, корисні. Щиро вдячна всім причетним до організації та проведення цього курсу. Впевнена, що отримані знання значно допоможуть мені в роботі.</a:t>
            </a:r>
          </a:p>
          <a:p>
            <a:endParaRPr lang="uk-UA" sz="3200" dirty="0"/>
          </a:p>
          <a:p>
            <a:r>
              <a:rPr lang="uk-UA" sz="3200" dirty="0" smtClean="0"/>
              <a:t>Всім здоров’я!</a:t>
            </a:r>
            <a:endParaRPr lang="uk-UA" sz="3200" dirty="0"/>
          </a:p>
        </p:txBody>
      </p:sp>
      <p:sp>
        <p:nvSpPr>
          <p:cNvPr id="4" name="Заголовок 1"/>
          <p:cNvSpPr txBox="1">
            <a:spLocks/>
          </p:cNvSpPr>
          <p:nvPr/>
        </p:nvSpPr>
        <p:spPr>
          <a:xfrm>
            <a:off x="1115616" y="6137920"/>
            <a:ext cx="6264696" cy="72008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800" dirty="0" err="1" smtClean="0">
                <a:solidFill>
                  <a:schemeClr val="accent2">
                    <a:lumMod val="75000"/>
                  </a:schemeClr>
                </a:solidFill>
              </a:rPr>
              <a:t>Деревянко</a:t>
            </a:r>
            <a:r>
              <a:rPr lang="uk-UA" sz="2800" dirty="0" smtClean="0">
                <a:solidFill>
                  <a:schemeClr val="accent2">
                    <a:lumMod val="75000"/>
                  </a:schemeClr>
                </a:solidFill>
              </a:rPr>
              <a:t> Світлана Миколаївна</a:t>
            </a:r>
            <a:endParaRPr lang="uk-UA" sz="2800" dirty="0"/>
          </a:p>
        </p:txBody>
      </p:sp>
    </p:spTree>
    <p:extLst>
      <p:ext uri="{BB962C8B-B14F-4D97-AF65-F5344CB8AC3E}">
        <p14:creationId xmlns:p14="http://schemas.microsoft.com/office/powerpoint/2010/main" val="196960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Особисто для мене, курси підвищення кваліфікації, це:</a:t>
            </a:r>
            <a:br>
              <a:rPr lang="uk-UA" dirty="0" smtClean="0"/>
            </a:br>
            <a:endParaRPr lang="ru-RU" dirty="0"/>
          </a:p>
        </p:txBody>
      </p:sp>
      <p:sp>
        <p:nvSpPr>
          <p:cNvPr id="3" name="Объект 2"/>
          <p:cNvSpPr>
            <a:spLocks noGrp="1"/>
          </p:cNvSpPr>
          <p:nvPr>
            <p:ph idx="1"/>
          </p:nvPr>
        </p:nvSpPr>
        <p:spPr/>
        <p:txBody>
          <a:bodyPr>
            <a:normAutofit fontScale="92500" lnSpcReduction="10000"/>
          </a:bodyPr>
          <a:lstStyle/>
          <a:p>
            <a:r>
              <a:rPr lang="uk-UA" sz="3200" dirty="0" smtClean="0"/>
              <a:t> дуже корисно                                                  </a:t>
            </a:r>
          </a:p>
          <a:p>
            <a:r>
              <a:rPr lang="uk-UA" sz="3200" dirty="0" smtClean="0"/>
              <a:t>надзвичайно </a:t>
            </a:r>
            <a:r>
              <a:rPr lang="uk-UA" sz="3200" dirty="0" smtClean="0"/>
              <a:t>цікаво</a:t>
            </a:r>
          </a:p>
          <a:p>
            <a:r>
              <a:rPr lang="uk-UA" sz="3200" dirty="0" err="1" smtClean="0"/>
              <a:t>повчально</a:t>
            </a:r>
            <a:endParaRPr lang="uk-UA" sz="3200" dirty="0" smtClean="0"/>
          </a:p>
          <a:p>
            <a:r>
              <a:rPr lang="uk-UA" sz="3200" dirty="0" smtClean="0"/>
              <a:t>актуально</a:t>
            </a:r>
            <a:endParaRPr lang="uk-UA" sz="3200" dirty="0" smtClean="0"/>
          </a:p>
          <a:p>
            <a:r>
              <a:rPr lang="uk-UA" sz="3200" dirty="0" smtClean="0"/>
              <a:t> просто необхідно</a:t>
            </a:r>
          </a:p>
          <a:p>
            <a:r>
              <a:rPr lang="uk-UA" sz="3200" dirty="0" smtClean="0"/>
              <a:t>можливості </a:t>
            </a:r>
            <a:r>
              <a:rPr lang="uk-UA" sz="3200" dirty="0" smtClean="0"/>
              <a:t>знайомства з новими людьми</a:t>
            </a:r>
          </a:p>
          <a:p>
            <a:pPr marL="0" indent="0">
              <a:buNone/>
            </a:pPr>
            <a:endParaRPr lang="uk-UA" sz="3200" dirty="0" smtClean="0"/>
          </a:p>
          <a:p>
            <a:endParaRPr lang="uk-UA" sz="3200" dirty="0" smtClean="0"/>
          </a:p>
          <a:p>
            <a:endParaRPr lang="ru-RU" dirty="0"/>
          </a:p>
        </p:txBody>
      </p:sp>
      <p:sp>
        <p:nvSpPr>
          <p:cNvPr id="4" name="Прямоугольник 3"/>
          <p:cNvSpPr/>
          <p:nvPr/>
        </p:nvSpPr>
        <p:spPr>
          <a:xfrm>
            <a:off x="3779913" y="6072608"/>
            <a:ext cx="5036956" cy="523220"/>
          </a:xfrm>
          <a:prstGeom prst="rect">
            <a:avLst/>
          </a:prstGeom>
        </p:spPr>
        <p:txBody>
          <a:bodyPr wrap="none">
            <a:spAutoFit/>
          </a:bodyPr>
          <a:lstStyle/>
          <a:p>
            <a:pPr lvl="0" defTabSz="457200">
              <a:spcBef>
                <a:spcPts val="1000"/>
              </a:spcBef>
              <a:buClr>
                <a:srgbClr val="A53010"/>
              </a:buClr>
            </a:pPr>
            <a:r>
              <a:rPr lang="uk-UA" sz="2800" b="1" dirty="0">
                <a:solidFill>
                  <a:prstClr val="black">
                    <a:lumMod val="65000"/>
                    <a:lumOff val="35000"/>
                  </a:prstClr>
                </a:solidFill>
              </a:rPr>
              <a:t>Малахай Лариса Павлівна</a:t>
            </a:r>
            <a:endParaRPr lang="ru-RU" sz="2800" b="1" dirty="0">
              <a:solidFill>
                <a:prstClr val="black">
                  <a:lumMod val="65000"/>
                  <a:lumOff val="35000"/>
                </a:prstClr>
              </a:solidFill>
            </a:endParaRPr>
          </a:p>
        </p:txBody>
      </p:sp>
    </p:spTree>
    <p:extLst>
      <p:ext uri="{BB962C8B-B14F-4D97-AF65-F5344CB8AC3E}">
        <p14:creationId xmlns:p14="http://schemas.microsoft.com/office/powerpoint/2010/main" val="2874496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133602"/>
            <a:ext cx="8382000" cy="35886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fontAlgn="base">
              <a:spcBef>
                <a:spcPct val="0"/>
              </a:spcBef>
              <a:spcAft>
                <a:spcPct val="0"/>
              </a:spcAft>
            </a:pPr>
            <a:endParaRPr lang="uk-UA" sz="1600" u="sng" dirty="0" smtClean="0">
              <a:solidFill>
                <a:srgbClr val="5F5F5F"/>
              </a:solidFill>
              <a:latin typeface="Arial" pitchFamily="34" charset="0"/>
              <a:ea typeface="Verdana" pitchFamily="34" charset="0"/>
              <a:cs typeface="Arial" pitchFamily="34" charset="0"/>
              <a:hlinkClick r:id="rId2"/>
            </a:endParaRPr>
          </a:p>
          <a:p>
            <a:pPr marL="342900" indent="371475" fontAlgn="base">
              <a:lnSpc>
                <a:spcPct val="120000"/>
              </a:lnSpc>
              <a:spcBef>
                <a:spcPct val="0"/>
              </a:spcBef>
              <a:spcAft>
                <a:spcPct val="0"/>
              </a:spcAft>
            </a:pPr>
            <a:r>
              <a:rPr lang="uk-UA" sz="1600" dirty="0" smtClean="0">
                <a:solidFill>
                  <a:srgbClr val="820044">
                    <a:lumMod val="50000"/>
                  </a:srgbClr>
                </a:solidFill>
                <a:latin typeface="Arial" pitchFamily="34" charset="0"/>
                <a:cs typeface="Arial" pitchFamily="34" charset="0"/>
              </a:rPr>
              <a:t>Курси підвищення кваліфікації асистентів учителів ЗЗСО в Харківській академії неперервної освіти організовано на високому науковому </a:t>
            </a:r>
            <a:r>
              <a:rPr lang="uk-UA" sz="1600" smtClean="0">
                <a:solidFill>
                  <a:srgbClr val="820044">
                    <a:lumMod val="50000"/>
                  </a:srgbClr>
                </a:solidFill>
                <a:latin typeface="Arial" pitchFamily="34" charset="0"/>
                <a:cs typeface="Arial" pitchFamily="34" charset="0"/>
              </a:rPr>
              <a:t>рівні із </a:t>
            </a:r>
            <a:r>
              <a:rPr lang="uk-UA" sz="1600" dirty="0" smtClean="0">
                <a:solidFill>
                  <a:srgbClr val="820044">
                    <a:lumMod val="50000"/>
                  </a:srgbClr>
                </a:solidFill>
                <a:latin typeface="Arial" pitchFamily="34" charset="0"/>
                <a:cs typeface="Arial" pitchFamily="34" charset="0"/>
              </a:rPr>
              <a:t>залученням найкращих фахівців. Навчання сприяло удосконаленню професійних компетентностей, необхідних для ефективної роботи в інклюзивному освітньому середовищі в умовах реалізації Концепції </a:t>
            </a:r>
            <a:r>
              <a:rPr lang="uk-UA" sz="1600" dirty="0" err="1" smtClean="0">
                <a:solidFill>
                  <a:srgbClr val="820044">
                    <a:lumMod val="50000"/>
                  </a:srgbClr>
                </a:solidFill>
                <a:latin typeface="Arial" pitchFamily="34" charset="0"/>
                <a:cs typeface="Arial" pitchFamily="34" charset="0"/>
              </a:rPr>
              <a:t>“Нова</a:t>
            </a:r>
            <a:r>
              <a:rPr lang="uk-UA" sz="1600" dirty="0" smtClean="0">
                <a:solidFill>
                  <a:srgbClr val="820044">
                    <a:lumMod val="50000"/>
                  </a:srgbClr>
                </a:solidFill>
                <a:latin typeface="Arial" pitchFamily="34" charset="0"/>
                <a:cs typeface="Arial" pitchFamily="34" charset="0"/>
              </a:rPr>
              <a:t> українська </a:t>
            </a:r>
            <a:r>
              <a:rPr lang="uk-UA" sz="1600" dirty="0" err="1" smtClean="0">
                <a:solidFill>
                  <a:srgbClr val="820044">
                    <a:lumMod val="50000"/>
                  </a:srgbClr>
                </a:solidFill>
                <a:latin typeface="Arial" pitchFamily="34" charset="0"/>
                <a:cs typeface="Arial" pitchFamily="34" charset="0"/>
              </a:rPr>
              <a:t>школа”</a:t>
            </a:r>
            <a:r>
              <a:rPr lang="uk-UA" sz="1600" dirty="0" smtClean="0">
                <a:solidFill>
                  <a:srgbClr val="820044">
                    <a:lumMod val="50000"/>
                  </a:srgbClr>
                </a:solidFill>
                <a:latin typeface="Arial" pitchFamily="34" charset="0"/>
                <a:cs typeface="Arial" pitchFamily="34" charset="0"/>
              </a:rPr>
              <a:t>. </a:t>
            </a:r>
          </a:p>
          <a:p>
            <a:pPr marL="342900" indent="371475" fontAlgn="base">
              <a:lnSpc>
                <a:spcPct val="120000"/>
              </a:lnSpc>
              <a:spcBef>
                <a:spcPct val="0"/>
              </a:spcBef>
              <a:spcAft>
                <a:spcPct val="0"/>
              </a:spcAft>
            </a:pPr>
            <a:r>
              <a:rPr lang="uk-UA" sz="1600" dirty="0" smtClean="0">
                <a:solidFill>
                  <a:srgbClr val="820044">
                    <a:lumMod val="50000"/>
                  </a:srgbClr>
                </a:solidFill>
                <a:latin typeface="Arial" pitchFamily="34" charset="0"/>
                <a:cs typeface="Arial" pitchFamily="34" charset="0"/>
              </a:rPr>
              <a:t>Дякую всім викладачам за надання змістовних, актуальних матеріалів. </a:t>
            </a:r>
          </a:p>
          <a:p>
            <a:pPr marL="342900" indent="371475" fontAlgn="base">
              <a:lnSpc>
                <a:spcPct val="120000"/>
              </a:lnSpc>
              <a:spcBef>
                <a:spcPct val="0"/>
              </a:spcBef>
              <a:spcAft>
                <a:spcPct val="0"/>
              </a:spcAft>
            </a:pPr>
            <a:r>
              <a:rPr lang="uk-UA" sz="1600" dirty="0" smtClean="0">
                <a:solidFill>
                  <a:srgbClr val="820044">
                    <a:lumMod val="50000"/>
                  </a:srgbClr>
                </a:solidFill>
                <a:latin typeface="Arial" pitchFamily="34" charset="0"/>
                <a:cs typeface="Arial" pitchFamily="34" charset="0"/>
              </a:rPr>
              <a:t>Особлива подяка куратору групи, Колісник Олені Валентинівні, викладачу секції спеціальної та інклюзивної освіти, за науково-методичний супровід, за позитивне налаштування на якісне здійснення посадових обов’язків асистента вчителя ЗЗСО, за особисту увагу до здобувачів освіти.</a:t>
            </a:r>
            <a:endParaRPr lang="uk-UA" sz="1600" dirty="0" smtClean="0">
              <a:solidFill>
                <a:srgbClr val="5F5F5F"/>
              </a:solidFill>
              <a:latin typeface="Arial" pitchFamily="34" charset="0"/>
              <a:cs typeface="Arial" pitchFamily="34" charset="0"/>
            </a:endParaRPr>
          </a:p>
          <a:p>
            <a:pPr marL="342900" indent="371475" fontAlgn="base">
              <a:lnSpc>
                <a:spcPct val="120000"/>
              </a:lnSpc>
              <a:spcBef>
                <a:spcPct val="0"/>
              </a:spcBef>
              <a:spcAft>
                <a:spcPct val="0"/>
              </a:spcAft>
              <a:buFont typeface="+mj-lt"/>
              <a:buAutoNum type="arabicPeriod"/>
            </a:pPr>
            <a:endParaRPr lang="uk-UA" sz="1600" dirty="0" smtClean="0">
              <a:solidFill>
                <a:srgbClr val="820044">
                  <a:lumMod val="50000"/>
                </a:srgbClr>
              </a:solidFill>
              <a:latin typeface="Calibri" pitchFamily="34" charset="0"/>
            </a:endParaRPr>
          </a:p>
        </p:txBody>
      </p:sp>
      <p:sp>
        <p:nvSpPr>
          <p:cNvPr id="6" name="TextBox 5"/>
          <p:cNvSpPr txBox="1"/>
          <p:nvPr/>
        </p:nvSpPr>
        <p:spPr>
          <a:xfrm>
            <a:off x="500034" y="500042"/>
            <a:ext cx="7929618"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b">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lgn="ctr" fontAlgn="base">
              <a:spcBef>
                <a:spcPct val="0"/>
              </a:spcBef>
              <a:spcAft>
                <a:spcPct val="0"/>
              </a:spcAft>
            </a:pPr>
            <a:endParaRPr lang="uk-UA" sz="3200" dirty="0">
              <a:solidFill>
                <a:srgbClr val="FFFFFF"/>
              </a:solidFill>
              <a:hlinkClick r:id="rId3"/>
            </a:endParaRPr>
          </a:p>
          <a:p>
            <a:pPr marL="457200" indent="-457200" algn="ctr" fontAlgn="base">
              <a:spcBef>
                <a:spcPct val="0"/>
              </a:spcBef>
              <a:spcAft>
                <a:spcPct val="0"/>
              </a:spcAft>
            </a:pPr>
            <a:endParaRPr lang="uk-UA" sz="3200" u="sng" dirty="0" smtClean="0">
              <a:ln/>
              <a:solidFill>
                <a:srgbClr val="FFFFFF"/>
              </a:solidFill>
              <a:latin typeface="Verdana" pitchFamily="34" charset="0"/>
              <a:ea typeface="Verdana" pitchFamily="34" charset="0"/>
              <a:cs typeface="Verdana" pitchFamily="34" charset="0"/>
              <a:hlinkClick r:id="rId3"/>
            </a:endParaRPr>
          </a:p>
        </p:txBody>
      </p:sp>
      <p:sp>
        <p:nvSpPr>
          <p:cNvPr id="4" name="TextBox 3"/>
          <p:cNvSpPr txBox="1"/>
          <p:nvPr/>
        </p:nvSpPr>
        <p:spPr>
          <a:xfrm>
            <a:off x="0" y="228600"/>
            <a:ext cx="9144000" cy="130805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base">
              <a:spcBef>
                <a:spcPct val="0"/>
              </a:spcBef>
              <a:spcAft>
                <a:spcPct val="0"/>
              </a:spcAft>
            </a:pPr>
            <a:endParaRPr lang="uk-UA" sz="1100" dirty="0" smtClean="0">
              <a:solidFill>
                <a:srgbClr val="820044">
                  <a:lumMod val="75000"/>
                </a:srgbClr>
              </a:solidFill>
            </a:endParaRPr>
          </a:p>
          <a:p>
            <a:pPr algn="ctr" fontAlgn="base">
              <a:spcBef>
                <a:spcPct val="0"/>
              </a:spcBef>
              <a:spcAft>
                <a:spcPct val="0"/>
              </a:spcAft>
            </a:pPr>
            <a:r>
              <a:rPr lang="uk-UA" sz="2800" dirty="0" smtClean="0">
                <a:solidFill>
                  <a:srgbClr val="820044">
                    <a:lumMod val="75000"/>
                  </a:srgbClr>
                </a:solidFill>
              </a:rPr>
              <a:t>Особисті враження від курсів підвищення кваліфікації асистентів учителів ЗЗСО</a:t>
            </a:r>
          </a:p>
          <a:p>
            <a:pPr algn="ctr" fontAlgn="base">
              <a:spcBef>
                <a:spcPct val="0"/>
              </a:spcBef>
              <a:spcAft>
                <a:spcPct val="0"/>
              </a:spcAft>
            </a:pPr>
            <a:endParaRPr lang="uk-UA" sz="1200" dirty="0">
              <a:solidFill>
                <a:srgbClr val="820044">
                  <a:lumMod val="75000"/>
                </a:srgbClr>
              </a:solidFill>
            </a:endParaRPr>
          </a:p>
        </p:txBody>
      </p:sp>
      <p:sp>
        <p:nvSpPr>
          <p:cNvPr id="3" name="Прямоугольник 2"/>
          <p:cNvSpPr/>
          <p:nvPr/>
        </p:nvSpPr>
        <p:spPr>
          <a:xfrm>
            <a:off x="3836755" y="5877275"/>
            <a:ext cx="4926247" cy="830997"/>
          </a:xfrm>
          <a:prstGeom prst="rect">
            <a:avLst/>
          </a:prstGeom>
        </p:spPr>
        <p:txBody>
          <a:bodyPr wrap="square">
            <a:spAutoFit/>
          </a:bodyPr>
          <a:lstStyle/>
          <a:p>
            <a:r>
              <a:rPr lang="ru-RU" sz="2400" b="1" dirty="0" err="1"/>
              <a:t>Гулякіна</a:t>
            </a:r>
            <a:r>
              <a:rPr lang="ru-RU" sz="2400" b="1" dirty="0"/>
              <a:t> </a:t>
            </a:r>
            <a:r>
              <a:rPr lang="ru-RU" sz="2400" b="1" dirty="0" smtClean="0"/>
              <a:t> </a:t>
            </a:r>
            <a:r>
              <a:rPr lang="ru-RU" sz="2400" b="1" dirty="0" err="1" smtClean="0"/>
              <a:t>Інес</a:t>
            </a:r>
            <a:r>
              <a:rPr lang="en-US" sz="2400" b="1" dirty="0"/>
              <a:t>c</a:t>
            </a:r>
            <a:r>
              <a:rPr lang="ru-RU" sz="2400" b="1" dirty="0"/>
              <a:t>а </a:t>
            </a:r>
            <a:r>
              <a:rPr lang="ru-RU" sz="2400" b="1" dirty="0" smtClean="0"/>
              <a:t> </a:t>
            </a:r>
            <a:r>
              <a:rPr lang="ru-RU" sz="2400" b="1" dirty="0" err="1" smtClean="0"/>
              <a:t>Володимирівна</a:t>
            </a:r>
            <a:r>
              <a:rPr lang="ru-RU" sz="2400" b="1" dirty="0"/>
              <a:t/>
            </a:r>
            <a:br>
              <a:rPr lang="ru-RU" sz="2400" b="1" dirty="0"/>
            </a:br>
            <a:endParaRPr lang="ru-RU" sz="2400" b="1" dirty="0"/>
          </a:p>
        </p:txBody>
      </p:sp>
    </p:spTree>
    <p:extLst>
      <p:ext uri="{BB962C8B-B14F-4D97-AF65-F5344CB8AC3E}">
        <p14:creationId xmlns:p14="http://schemas.microsoft.com/office/powerpoint/2010/main" val="39125530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3568" y="1402326"/>
            <a:ext cx="79208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uk-UA" sz="3200" dirty="0" smtClean="0">
                <a:solidFill>
                  <a:prstClr val="black"/>
                </a:solidFill>
                <a:latin typeface="Times New Roman" pitchFamily="18" charset="0"/>
                <a:ea typeface="Calibri" pitchFamily="34" charset="0"/>
                <a:cs typeface="Times New Roman" pitchFamily="18" charset="0"/>
              </a:rPr>
              <a:t>Ці курси для мене-відкриття! </a:t>
            </a:r>
          </a:p>
          <a:p>
            <a:pPr algn="just" fontAlgn="base">
              <a:spcBef>
                <a:spcPct val="0"/>
              </a:spcBef>
              <a:spcAft>
                <a:spcPct val="0"/>
              </a:spcAft>
            </a:pPr>
            <a:r>
              <a:rPr lang="uk-UA" sz="3200" dirty="0" smtClean="0">
                <a:solidFill>
                  <a:prstClr val="black"/>
                </a:solidFill>
                <a:latin typeface="Times New Roman" pitchFamily="18" charset="0"/>
                <a:ea typeface="Calibri" pitchFamily="34" charset="0"/>
                <a:cs typeface="Times New Roman" pitchFamily="18" charset="0"/>
              </a:rPr>
              <a:t>Змістовні, інформативні, конкретні, цікаві. </a:t>
            </a:r>
            <a:br>
              <a:rPr lang="uk-UA" sz="3200" dirty="0" smtClean="0">
                <a:solidFill>
                  <a:prstClr val="black"/>
                </a:solidFill>
                <a:latin typeface="Times New Roman" pitchFamily="18" charset="0"/>
                <a:ea typeface="Calibri" pitchFamily="34" charset="0"/>
                <a:cs typeface="Times New Roman" pitchFamily="18" charset="0"/>
              </a:rPr>
            </a:br>
            <a:r>
              <a:rPr lang="uk-UA" sz="3200" dirty="0" smtClean="0">
                <a:solidFill>
                  <a:prstClr val="black"/>
                </a:solidFill>
                <a:latin typeface="Times New Roman" pitchFamily="18" charset="0"/>
                <a:ea typeface="Calibri" pitchFamily="34" charset="0"/>
                <a:cs typeface="Times New Roman" pitchFamily="18" charset="0"/>
              </a:rPr>
              <a:t>Я отримала всі відповіді на свої запитання.</a:t>
            </a:r>
            <a:endParaRPr lang="ru-RU" sz="3200" dirty="0" smtClean="0">
              <a:solidFill>
                <a:prstClr val="black"/>
              </a:solidFill>
              <a:latin typeface="Times New Roman" pitchFamily="18" charset="0"/>
              <a:cs typeface="Times New Roman" pitchFamily="18" charset="0"/>
            </a:endParaRPr>
          </a:p>
          <a:p>
            <a:pPr algn="ctr" eaLnBrk="0" fontAlgn="base" hangingPunct="0">
              <a:spcBef>
                <a:spcPct val="0"/>
              </a:spcBef>
              <a:spcAft>
                <a:spcPct val="0"/>
              </a:spcAft>
            </a:pPr>
            <a:endParaRPr lang="uk-UA" sz="3200" dirty="0" smtClean="0">
              <a:solidFill>
                <a:prstClr val="black"/>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uk-UA" sz="3200" dirty="0" smtClean="0">
                <a:solidFill>
                  <a:prstClr val="black"/>
                </a:solidFill>
                <a:latin typeface="Times New Roman" pitchFamily="18" charset="0"/>
                <a:ea typeface="Calibri" pitchFamily="34" charset="0"/>
                <a:cs typeface="Times New Roman" pitchFamily="18" charset="0"/>
              </a:rPr>
              <a:t>ДЯКУЮ!</a:t>
            </a:r>
            <a:endParaRPr lang="uk-UA" sz="3200" dirty="0" smtClean="0">
              <a:solidFill>
                <a:prstClr val="black"/>
              </a:solidFill>
              <a:latin typeface="Times New Roman" pitchFamily="18" charset="0"/>
              <a:cs typeface="Times New Roman" pitchFamily="18" charset="0"/>
            </a:endParaRPr>
          </a:p>
        </p:txBody>
      </p:sp>
      <p:sp>
        <p:nvSpPr>
          <p:cNvPr id="2" name="Прямоугольник 1"/>
          <p:cNvSpPr/>
          <p:nvPr/>
        </p:nvSpPr>
        <p:spPr>
          <a:xfrm>
            <a:off x="2627786" y="5576421"/>
            <a:ext cx="6150722" cy="584775"/>
          </a:xfrm>
          <a:prstGeom prst="rect">
            <a:avLst/>
          </a:prstGeom>
        </p:spPr>
        <p:txBody>
          <a:bodyPr wrap="none">
            <a:spAutoFit/>
          </a:bodyPr>
          <a:lstStyle/>
          <a:p>
            <a:pPr marL="0" marR="45720" lvl="0" indent="0" algn="r" defTabSz="914400" eaLnBrk="1" fontAlgn="auto" latinLnBrk="0" hangingPunct="1">
              <a:lnSpc>
                <a:spcPct val="100000"/>
              </a:lnSpc>
              <a:spcBef>
                <a:spcPct val="20000"/>
              </a:spcBef>
              <a:spcAft>
                <a:spcPts val="0"/>
              </a:spcAft>
              <a:buClr>
                <a:srgbClr val="0BD0D9"/>
              </a:buClr>
              <a:buSzPct val="95000"/>
              <a:buFontTx/>
              <a:buNone/>
              <a:tabLst/>
              <a:defRPr/>
            </a:pPr>
            <a:r>
              <a:rPr kumimoji="0" lang="uk-UA" sz="3200" b="1" i="0" u="none" strike="noStrike" kern="0" cap="none" spc="0" normalizeH="0" baseline="0" noProof="0" dirty="0" err="1" smtClean="0">
                <a:ln>
                  <a:noFill/>
                </a:ln>
                <a:solidFill>
                  <a:schemeClr val="bg2">
                    <a:lumMod val="50000"/>
                  </a:schemeClr>
                </a:solidFill>
                <a:effectLst/>
                <a:uLnTx/>
                <a:uFillTx/>
              </a:rPr>
              <a:t>Лапченко</a:t>
            </a:r>
            <a:r>
              <a:rPr kumimoji="0" lang="uk-UA" sz="3200" b="1" i="0" u="none" strike="noStrike" kern="0" cap="none" spc="0" normalizeH="0" baseline="0" noProof="0" dirty="0" smtClean="0">
                <a:ln>
                  <a:noFill/>
                </a:ln>
                <a:solidFill>
                  <a:schemeClr val="bg2">
                    <a:lumMod val="50000"/>
                  </a:schemeClr>
                </a:solidFill>
                <a:effectLst/>
                <a:uLnTx/>
                <a:uFillTx/>
              </a:rPr>
              <a:t> Тетяна Григорівна</a:t>
            </a:r>
            <a:endParaRPr kumimoji="0" lang="ru-RU" sz="3200" b="1" i="0" u="none" strike="noStrike" kern="0" cap="none" spc="0" normalizeH="0" baseline="0" noProof="0" dirty="0">
              <a:ln>
                <a:noFill/>
              </a:ln>
              <a:solidFill>
                <a:schemeClr val="bg2">
                  <a:lumMod val="50000"/>
                </a:schemeClr>
              </a:solidFill>
              <a:effectLst/>
              <a:uLnTx/>
              <a:uFillTx/>
            </a:endParaRPr>
          </a:p>
        </p:txBody>
      </p:sp>
    </p:spTree>
    <p:extLst>
      <p:ext uri="{BB962C8B-B14F-4D97-AF65-F5344CB8AC3E}">
        <p14:creationId xmlns:p14="http://schemas.microsoft.com/office/powerpoint/2010/main" val="3632574552"/>
      </p:ext>
    </p:extLst>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unnamed.png"/>
          <p:cNvPicPr>
            <a:picLocks noChangeAspect="1"/>
          </p:cNvPicPr>
          <p:nvPr/>
        </p:nvPicPr>
        <p:blipFill>
          <a:blip r:embed="rId2" cstate="print"/>
          <a:stretch>
            <a:fillRect/>
          </a:stretch>
        </p:blipFill>
        <p:spPr>
          <a:xfrm>
            <a:off x="5471596" y="0"/>
            <a:ext cx="3672407" cy="1750504"/>
          </a:xfrm>
          <a:prstGeom prst="rect">
            <a:avLst/>
          </a:prstGeom>
        </p:spPr>
      </p:pic>
      <p:sp>
        <p:nvSpPr>
          <p:cNvPr id="6" name="Заголовок 5"/>
          <p:cNvSpPr>
            <a:spLocks noGrp="1"/>
          </p:cNvSpPr>
          <p:nvPr>
            <p:ph type="title"/>
          </p:nvPr>
        </p:nvSpPr>
        <p:spPr>
          <a:xfrm>
            <a:off x="457201" y="404664"/>
            <a:ext cx="4834880" cy="6120680"/>
          </a:xfrm>
        </p:spPr>
        <p:txBody>
          <a:bodyPr>
            <a:noAutofit/>
          </a:bodyPr>
          <a:lstStyle/>
          <a:p>
            <a:pPr algn="ctr"/>
            <a:r>
              <a:rPr lang="uk-UA" sz="3200" b="1" dirty="0" smtClean="0">
                <a:latin typeface="Times New Roman" pitchFamily="18" charset="0"/>
                <a:cs typeface="Times New Roman" pitchFamily="18" charset="0"/>
              </a:rPr>
              <a:t>Курси були дуже цікавими та корисними,</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з </a:t>
            </a:r>
            <a:r>
              <a:rPr lang="uk-UA" sz="3200" b="1" dirty="0" smtClean="0">
                <a:latin typeface="Times New Roman" pitchFamily="18" charset="0"/>
                <a:cs typeface="Times New Roman" pitchFamily="18" charset="0"/>
              </a:rPr>
              <a:t>кожним </a:t>
            </a:r>
            <a:r>
              <a:rPr lang="uk-UA" sz="3200" b="1" dirty="0" smtClean="0">
                <a:latin typeface="Times New Roman" pitchFamily="18" charset="0"/>
                <a:cs typeface="Times New Roman" pitchFamily="18" charset="0"/>
              </a:rPr>
              <a:t>днем все більше і більше хочеться черпати нову інформацію. Я особисто отримала відповіді на всі свої численні питання, які з </a:t>
            </a:r>
            <a:r>
              <a:rPr lang="uk-UA" sz="3200" b="1" dirty="0" smtClean="0">
                <a:latin typeface="Times New Roman" pitchFamily="18" charset="0"/>
                <a:cs typeface="Times New Roman" pitchFamily="18" charset="0"/>
              </a:rPr>
              <a:t>кожним </a:t>
            </a:r>
            <a:r>
              <a:rPr lang="uk-UA" sz="3200" b="1" dirty="0" smtClean="0">
                <a:latin typeface="Times New Roman" pitchFamily="18" charset="0"/>
                <a:cs typeface="Times New Roman" pitchFamily="18" charset="0"/>
              </a:rPr>
              <a:t>днем </a:t>
            </a:r>
            <a:r>
              <a:rPr lang="uk-UA" sz="3200" b="1" dirty="0" smtClean="0">
                <a:latin typeface="Times New Roman" pitchFamily="18" charset="0"/>
                <a:cs typeface="Times New Roman" pitchFamily="18" charset="0"/>
              </a:rPr>
              <a:t>Ви </a:t>
            </a:r>
            <a:r>
              <a:rPr lang="uk-UA" sz="3200" b="1" dirty="0" smtClean="0">
                <a:latin typeface="Times New Roman" pitchFamily="18" charset="0"/>
                <a:cs typeface="Times New Roman" pitchFamily="18" charset="0"/>
              </a:rPr>
              <a:t>розкриваєте на всі 100%.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Спасибі Вам за таку організацію. Дуже цікаво!</a:t>
            </a:r>
            <a:endParaRPr lang="ru-RU" sz="3200" b="1" dirty="0">
              <a:latin typeface="Times New Roman" pitchFamily="18" charset="0"/>
              <a:cs typeface="Times New Roman" pitchFamily="18" charset="0"/>
            </a:endParaRPr>
          </a:p>
        </p:txBody>
      </p:sp>
      <p:pic>
        <p:nvPicPr>
          <p:cNvPr id="8" name="Рисунок 7" descr="unnamed.jpg"/>
          <p:cNvPicPr>
            <a:picLocks noChangeAspect="1"/>
          </p:cNvPicPr>
          <p:nvPr/>
        </p:nvPicPr>
        <p:blipFill>
          <a:blip r:embed="rId3" cstate="print"/>
          <a:stretch>
            <a:fillRect/>
          </a:stretch>
        </p:blipFill>
        <p:spPr>
          <a:xfrm>
            <a:off x="5471594" y="1720521"/>
            <a:ext cx="3635896" cy="3356992"/>
          </a:xfrm>
          <a:prstGeom prst="rect">
            <a:avLst/>
          </a:prstGeom>
        </p:spPr>
      </p:pic>
      <p:sp>
        <p:nvSpPr>
          <p:cNvPr id="2" name="Прямоугольник 1"/>
          <p:cNvSpPr/>
          <p:nvPr/>
        </p:nvSpPr>
        <p:spPr>
          <a:xfrm>
            <a:off x="5940154" y="5589243"/>
            <a:ext cx="3024335" cy="954107"/>
          </a:xfrm>
          <a:prstGeom prst="rect">
            <a:avLst/>
          </a:prstGeom>
        </p:spPr>
        <p:txBody>
          <a:bodyPr wrap="square">
            <a:spAutoFit/>
          </a:bodyPr>
          <a:lstStyle/>
          <a:p>
            <a:pPr algn="r"/>
            <a:r>
              <a:rPr lang="ru-RU" sz="2800" b="1" dirty="0"/>
              <a:t>Маркова </a:t>
            </a:r>
            <a:endParaRPr lang="ru-RU" sz="2800" b="1" dirty="0" smtClean="0"/>
          </a:p>
          <a:p>
            <a:pPr algn="r"/>
            <a:r>
              <a:rPr lang="ru-RU" sz="2800" b="1" dirty="0" err="1" smtClean="0"/>
              <a:t>Аліна</a:t>
            </a:r>
            <a:r>
              <a:rPr lang="ru-RU" sz="2800" b="1" dirty="0" smtClean="0"/>
              <a:t> </a:t>
            </a:r>
            <a:r>
              <a:rPr lang="ru-RU" sz="2800" b="1" dirty="0" err="1" smtClean="0"/>
              <a:t>Павлівна</a:t>
            </a:r>
            <a:endParaRPr lang="ru-RU" sz="2800" b="1" dirty="0"/>
          </a:p>
        </p:txBody>
      </p:sp>
    </p:spTree>
    <p:extLst>
      <p:ext uri="{BB962C8B-B14F-4D97-AF65-F5344CB8AC3E}">
        <p14:creationId xmlns:p14="http://schemas.microsoft.com/office/powerpoint/2010/main" val="3437687980"/>
      </p:ext>
    </p:extLst>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3" y="1628801"/>
            <a:ext cx="4172685" cy="1568580"/>
          </a:xfrm>
        </p:spPr>
        <p:txBody>
          <a:bodyPr>
            <a:noAutofit/>
          </a:bodyPr>
          <a:lstStyle/>
          <a:p>
            <a:pPr algn="r"/>
            <a:r>
              <a:rPr lang="uk-UA" sz="2400" i="1" dirty="0" smtClean="0"/>
              <a:t>   </a:t>
            </a:r>
            <a:r>
              <a:rPr lang="uk-UA" sz="2400" b="1" i="1" dirty="0" smtClean="0"/>
              <a:t>Дякую Всім викладачам Харківської Академії Неперервної Освіти , </a:t>
            </a:r>
            <a:br>
              <a:rPr lang="uk-UA" sz="2400" b="1" i="1" dirty="0" smtClean="0"/>
            </a:br>
            <a:r>
              <a:rPr lang="uk-UA" sz="2400" b="1" i="1" dirty="0" smtClean="0"/>
              <a:t>які підготували цікавий, доступний та змістовний матеріал для підвищення кваліфікації асистентів вчителів.</a:t>
            </a:r>
            <a:endParaRPr lang="ru-RU" sz="2400" b="1" i="1" dirty="0"/>
          </a:p>
        </p:txBody>
      </p:sp>
      <p:sp>
        <p:nvSpPr>
          <p:cNvPr id="3" name="Текст 2"/>
          <p:cNvSpPr>
            <a:spLocks noGrp="1"/>
          </p:cNvSpPr>
          <p:nvPr>
            <p:ph type="body" sz="half" idx="2"/>
          </p:nvPr>
        </p:nvSpPr>
        <p:spPr>
          <a:xfrm>
            <a:off x="4644010" y="3356995"/>
            <a:ext cx="4106499" cy="2421467"/>
          </a:xfrm>
        </p:spPr>
        <p:txBody>
          <a:bodyPr>
            <a:normAutofit/>
          </a:bodyPr>
          <a:lstStyle/>
          <a:p>
            <a:r>
              <a:rPr lang="uk-UA" sz="2400" b="1" dirty="0" smtClean="0">
                <a:solidFill>
                  <a:schemeClr val="bg1"/>
                </a:solidFill>
              </a:rPr>
              <a:t>      Я отримала нові знання  та задоволення </a:t>
            </a:r>
            <a:br>
              <a:rPr lang="uk-UA" sz="2400" b="1" dirty="0" smtClean="0">
                <a:solidFill>
                  <a:schemeClr val="bg1"/>
                </a:solidFill>
              </a:rPr>
            </a:br>
            <a:r>
              <a:rPr lang="uk-UA" sz="2400" b="1" dirty="0" smtClean="0">
                <a:solidFill>
                  <a:schemeClr val="bg1"/>
                </a:solidFill>
              </a:rPr>
              <a:t>від спілкування з колегами. Цікаво було підготувати презентацію, та поділитися своїм досвідом роботи. </a:t>
            </a:r>
            <a:endParaRPr lang="ru-RU" sz="2400" b="1" dirty="0">
              <a:solidFill>
                <a:schemeClr val="bg1"/>
              </a:solidFill>
            </a:endParaRPr>
          </a:p>
        </p:txBody>
      </p:sp>
      <p:sp>
        <p:nvSpPr>
          <p:cNvPr id="4" name="Рисунок 3"/>
          <p:cNvSpPr>
            <a:spLocks noGrp="1"/>
          </p:cNvSpPr>
          <p:nvPr>
            <p:ph type="pic" idx="1"/>
          </p:nvPr>
        </p:nvSpPr>
        <p:spPr/>
      </p:sp>
      <p:pic>
        <p:nvPicPr>
          <p:cNvPr id="3075" name="Picture 3" descr="C:\Users\сергей\AppData\Local\Microsoft\Windows\INetCache\IE\Q4N0N69B\Tulips-Vase-Bouquet-Ornament-Flower-Pot-32043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309634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сергей\AppData\Local\Microsoft\Windows\INetCache\IE\Q4N0N69B\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386" y="974712"/>
            <a:ext cx="3263991" cy="390046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31" y="6165307"/>
            <a:ext cx="6617517" cy="646331"/>
          </a:xfrm>
          <a:prstGeom prst="rect">
            <a:avLst/>
          </a:prstGeom>
        </p:spPr>
        <p:txBody>
          <a:bodyPr wrap="none">
            <a:spAutoFit/>
          </a:bodyPr>
          <a:lstStyle/>
          <a:p>
            <a:r>
              <a:rPr lang="ru-RU" sz="3600" b="1" dirty="0">
                <a:solidFill>
                  <a:srgbClr val="0070C0"/>
                </a:solidFill>
              </a:rPr>
              <a:t> Микитенко </a:t>
            </a:r>
            <a:r>
              <a:rPr lang="ru-RU" sz="3600" b="1" dirty="0" err="1">
                <a:solidFill>
                  <a:srgbClr val="0070C0"/>
                </a:solidFill>
              </a:rPr>
              <a:t>Тетяна</a:t>
            </a:r>
            <a:r>
              <a:rPr lang="ru-RU" sz="3600" b="1" dirty="0">
                <a:solidFill>
                  <a:srgbClr val="0070C0"/>
                </a:solidFill>
              </a:rPr>
              <a:t> </a:t>
            </a:r>
            <a:r>
              <a:rPr lang="ru-RU" sz="3600" b="1" dirty="0" err="1">
                <a:solidFill>
                  <a:srgbClr val="0070C0"/>
                </a:solidFill>
              </a:rPr>
              <a:t>Миколаївна</a:t>
            </a:r>
            <a:endParaRPr lang="ru-RU" sz="3600" b="1" dirty="0">
              <a:solidFill>
                <a:srgbClr val="0070C0"/>
              </a:solidFill>
            </a:endParaRPr>
          </a:p>
        </p:txBody>
      </p:sp>
    </p:spTree>
    <p:extLst>
      <p:ext uri="{BB962C8B-B14F-4D97-AF65-F5344CB8AC3E}">
        <p14:creationId xmlns:p14="http://schemas.microsoft.com/office/powerpoint/2010/main" val="121273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55870C3-7648-4AD7-9F37-F0957D629732}"/>
              </a:ext>
            </a:extLst>
          </p:cNvPr>
          <p:cNvSpPr txBox="1"/>
          <p:nvPr/>
        </p:nvSpPr>
        <p:spPr>
          <a:xfrm>
            <a:off x="453326" y="404667"/>
            <a:ext cx="8376834" cy="5262979"/>
          </a:xfrm>
          <a:prstGeom prst="rect">
            <a:avLst/>
          </a:prstGeom>
          <a:noFill/>
        </p:spPr>
        <p:txBody>
          <a:bodyPr wrap="square" rtlCol="0">
            <a:spAutoFit/>
          </a:bodyPr>
          <a:lstStyle/>
          <a:p>
            <a:r>
              <a:rPr lang="uk-UA" sz="2400" dirty="0">
                <a:solidFill>
                  <a:srgbClr val="9BBB59">
                    <a:lumMod val="50000"/>
                  </a:srgbClr>
                </a:solidFill>
                <a:latin typeface="Bahnschrift" panose="020B0502040204020203" pitchFamily="34" charset="0"/>
              </a:rPr>
              <a:t>Рефлексія</a:t>
            </a:r>
            <a:r>
              <a:rPr lang="uk-UA" sz="2400" dirty="0">
                <a:solidFill>
                  <a:prstClr val="black"/>
                </a:solidFill>
                <a:latin typeface="Monotype Corsiva" panose="03010101010201010101" pitchFamily="66" charset="0"/>
              </a:rPr>
              <a:t>: </a:t>
            </a:r>
          </a:p>
          <a:p>
            <a:r>
              <a:rPr lang="uk-UA" sz="2400" dirty="0" smtClean="0">
                <a:solidFill>
                  <a:prstClr val="black"/>
                </a:solidFill>
                <a:latin typeface="Monotype Corsiva" panose="03010101010201010101" pitchFamily="66" charset="0"/>
              </a:rPr>
              <a:t>Мені </a:t>
            </a:r>
            <a:r>
              <a:rPr lang="uk-UA" sz="2400" dirty="0">
                <a:solidFill>
                  <a:prstClr val="black"/>
                </a:solidFill>
                <a:latin typeface="Monotype Corsiva" panose="03010101010201010101" pitchFamily="66" charset="0"/>
              </a:rPr>
              <a:t>вдалося лише здалеку доторкнутися до величезної, багатогранної, цікавої та дуже відповідальної  діяльності (а краще сказати - призначення) асистента учителя. Безумовно, педагог повинен багато чого знати та вміти .</a:t>
            </a:r>
          </a:p>
          <a:p>
            <a:r>
              <a:rPr lang="uk-UA" sz="2400" dirty="0">
                <a:solidFill>
                  <a:prstClr val="black"/>
                </a:solidFill>
                <a:latin typeface="Monotype Corsiva" panose="03010101010201010101" pitchFamily="66" charset="0"/>
              </a:rPr>
              <a:t>Але, найважливіше понад усе – зуміти обережно доторкнутися до ніжних пелюсток дитячої душі, надихнути її теплотою свого серця, </a:t>
            </a:r>
            <a:r>
              <a:rPr lang="uk-UA" sz="2400" dirty="0" smtClean="0">
                <a:solidFill>
                  <a:prstClr val="black"/>
                </a:solidFill>
                <a:latin typeface="Monotype Corsiva" panose="03010101010201010101" pitchFamily="66" charset="0"/>
              </a:rPr>
              <a:t/>
            </a:r>
            <a:br>
              <a:rPr lang="uk-UA" sz="2400" dirty="0" smtClean="0">
                <a:solidFill>
                  <a:prstClr val="black"/>
                </a:solidFill>
                <a:latin typeface="Monotype Corsiva" panose="03010101010201010101" pitchFamily="66" charset="0"/>
              </a:rPr>
            </a:br>
            <a:r>
              <a:rPr lang="uk-UA" sz="2400" dirty="0" smtClean="0">
                <a:solidFill>
                  <a:prstClr val="black"/>
                </a:solidFill>
                <a:latin typeface="Monotype Corsiva" panose="03010101010201010101" pitchFamily="66" charset="0"/>
              </a:rPr>
              <a:t>та </a:t>
            </a:r>
            <a:r>
              <a:rPr lang="uk-UA" sz="2400" dirty="0">
                <a:solidFill>
                  <a:prstClr val="black"/>
                </a:solidFill>
                <a:latin typeface="Monotype Corsiva" panose="03010101010201010101" pitchFamily="66" charset="0"/>
              </a:rPr>
              <a:t>разом - радісно проживати кожну мить нашого життя...</a:t>
            </a:r>
          </a:p>
          <a:p>
            <a:r>
              <a:rPr lang="uk-UA" sz="2400" b="1" dirty="0" err="1">
                <a:solidFill>
                  <a:srgbClr val="FF0000"/>
                </a:solidFill>
                <a:latin typeface="Monotype Corsiva" panose="03010101010201010101" pitchFamily="66" charset="0"/>
              </a:rPr>
              <a:t>Якшо</a:t>
            </a:r>
            <a:r>
              <a:rPr lang="uk-UA" sz="2400" b="1" dirty="0">
                <a:solidFill>
                  <a:srgbClr val="FF0000"/>
                </a:solidFill>
                <a:latin typeface="Monotype Corsiva" panose="03010101010201010101" pitchFamily="66" charset="0"/>
              </a:rPr>
              <a:t> ти хочеш когось змінити – спочатку </a:t>
            </a:r>
            <a:r>
              <a:rPr lang="uk-UA" sz="2400" b="1" dirty="0" smtClean="0">
                <a:solidFill>
                  <a:srgbClr val="FF0000"/>
                </a:solidFill>
                <a:latin typeface="Monotype Corsiva" panose="03010101010201010101" pitchFamily="66" charset="0"/>
              </a:rPr>
              <a:t/>
            </a:r>
            <a:br>
              <a:rPr lang="uk-UA" sz="2400" b="1" dirty="0" smtClean="0">
                <a:solidFill>
                  <a:srgbClr val="FF0000"/>
                </a:solidFill>
                <a:latin typeface="Monotype Corsiva" panose="03010101010201010101" pitchFamily="66" charset="0"/>
              </a:rPr>
            </a:br>
            <a:r>
              <a:rPr lang="uk-UA" sz="2400" b="1" dirty="0" smtClean="0">
                <a:solidFill>
                  <a:srgbClr val="FF0000"/>
                </a:solidFill>
                <a:latin typeface="Monotype Corsiva" panose="03010101010201010101" pitchFamily="66" charset="0"/>
              </a:rPr>
              <a:t>полюби </a:t>
            </a:r>
            <a:r>
              <a:rPr lang="uk-UA" sz="2400" b="1" dirty="0">
                <a:solidFill>
                  <a:srgbClr val="FF0000"/>
                </a:solidFill>
                <a:latin typeface="Monotype Corsiva" panose="03010101010201010101" pitchFamily="66" charset="0"/>
              </a:rPr>
              <a:t>його</a:t>
            </a:r>
            <a:r>
              <a:rPr lang="uk-UA" sz="2400" b="1" dirty="0" smtClean="0">
                <a:solidFill>
                  <a:srgbClr val="FF0000"/>
                </a:solidFill>
                <a:latin typeface="Monotype Corsiva" panose="03010101010201010101" pitchFamily="66" charset="0"/>
              </a:rPr>
              <a:t>… </a:t>
            </a:r>
            <a:r>
              <a:rPr lang="uk-UA" sz="2400" dirty="0" smtClean="0">
                <a:solidFill>
                  <a:prstClr val="black"/>
                </a:solidFill>
                <a:latin typeface="Monotype Corsiva" panose="03010101010201010101" pitchFamily="66" charset="0"/>
              </a:rPr>
              <a:t>(</a:t>
            </a:r>
            <a:r>
              <a:rPr lang="uk-UA" sz="2400" dirty="0">
                <a:solidFill>
                  <a:prstClr val="black"/>
                </a:solidFill>
                <a:latin typeface="Monotype Corsiva" panose="03010101010201010101" pitchFamily="66" charset="0"/>
              </a:rPr>
              <a:t>вислів невідомого автора)</a:t>
            </a:r>
          </a:p>
          <a:p>
            <a:r>
              <a:rPr lang="uk-UA" sz="2400" dirty="0" smtClean="0">
                <a:solidFill>
                  <a:prstClr val="black"/>
                </a:solidFill>
                <a:latin typeface="Monotype Corsiva" panose="03010101010201010101" pitchFamily="66" charset="0"/>
              </a:rPr>
              <a:t>Дуже </a:t>
            </a:r>
            <a:r>
              <a:rPr lang="uk-UA" sz="2400" dirty="0">
                <a:solidFill>
                  <a:prstClr val="black"/>
                </a:solidFill>
                <a:latin typeface="Monotype Corsiva" panose="03010101010201010101" pitchFamily="66" charset="0"/>
              </a:rPr>
              <a:t>вдячна </a:t>
            </a:r>
            <a:r>
              <a:rPr lang="uk-UA" sz="2400" dirty="0" smtClean="0">
                <a:solidFill>
                  <a:prstClr val="black"/>
                </a:solidFill>
                <a:latin typeface="Monotype Corsiva" panose="03010101010201010101" pitchFamily="66" charset="0"/>
              </a:rPr>
              <a:t>всім педагогам  </a:t>
            </a:r>
            <a:r>
              <a:rPr lang="uk-UA" sz="2400" dirty="0">
                <a:solidFill>
                  <a:prstClr val="black"/>
                </a:solidFill>
                <a:latin typeface="Monotype Corsiva" panose="03010101010201010101" pitchFamily="66" charset="0"/>
              </a:rPr>
              <a:t>і колегам за довіру, підтримку, позитивний </a:t>
            </a:r>
            <a:r>
              <a:rPr lang="uk-UA" sz="2400" dirty="0" smtClean="0">
                <a:solidFill>
                  <a:prstClr val="black"/>
                </a:solidFill>
                <a:latin typeface="Monotype Corsiva" panose="03010101010201010101" pitchFamily="66" charset="0"/>
              </a:rPr>
              <a:t>настрій; </a:t>
            </a:r>
            <a:r>
              <a:rPr lang="uk-UA" sz="2400" dirty="0">
                <a:solidFill>
                  <a:prstClr val="black"/>
                </a:solidFill>
                <a:latin typeface="Monotype Corsiva" panose="03010101010201010101" pitchFamily="66" charset="0"/>
              </a:rPr>
              <a:t>що вдалося </a:t>
            </a:r>
            <a:r>
              <a:rPr lang="uk-UA" sz="2400" dirty="0" err="1" smtClean="0">
                <a:solidFill>
                  <a:prstClr val="black"/>
                </a:solidFill>
                <a:latin typeface="Monotype Corsiva" panose="03010101010201010101" pitchFamily="66" charset="0"/>
              </a:rPr>
              <a:t>занирнути</a:t>
            </a:r>
            <a:r>
              <a:rPr lang="uk-UA" sz="2400" dirty="0" smtClean="0">
                <a:solidFill>
                  <a:prstClr val="black"/>
                </a:solidFill>
                <a:latin typeface="Monotype Corsiva" panose="03010101010201010101" pitchFamily="66" charset="0"/>
              </a:rPr>
              <a:t> </a:t>
            </a:r>
            <a:r>
              <a:rPr lang="uk-UA" sz="2400" dirty="0">
                <a:solidFill>
                  <a:prstClr val="black"/>
                </a:solidFill>
                <a:latin typeface="Monotype Corsiva" panose="03010101010201010101" pitchFamily="66" charset="0"/>
              </a:rPr>
              <a:t>на </a:t>
            </a:r>
            <a:r>
              <a:rPr lang="uk-UA" sz="2400" u="sng" dirty="0">
                <a:solidFill>
                  <a:prstClr val="black"/>
                </a:solidFill>
                <a:latin typeface="Monotype Corsiva" panose="03010101010201010101" pitchFamily="66" charset="0"/>
              </a:rPr>
              <a:t>таку</a:t>
            </a:r>
            <a:r>
              <a:rPr lang="uk-UA" sz="2400" dirty="0">
                <a:solidFill>
                  <a:prstClr val="black"/>
                </a:solidFill>
                <a:latin typeface="Monotype Corsiva" panose="03010101010201010101" pitchFamily="66" charset="0"/>
              </a:rPr>
              <a:t> глибину – </a:t>
            </a:r>
            <a:r>
              <a:rPr lang="uk-UA" sz="2400" dirty="0" smtClean="0">
                <a:solidFill>
                  <a:prstClr val="black"/>
                </a:solidFill>
                <a:latin typeface="Monotype Corsiva" panose="03010101010201010101" pitchFamily="66" charset="0"/>
              </a:rPr>
              <a:t/>
            </a:r>
            <a:br>
              <a:rPr lang="uk-UA" sz="2400" dirty="0" smtClean="0">
                <a:solidFill>
                  <a:prstClr val="black"/>
                </a:solidFill>
                <a:latin typeface="Monotype Corsiva" panose="03010101010201010101" pitchFamily="66" charset="0"/>
              </a:rPr>
            </a:br>
            <a:r>
              <a:rPr lang="uk-UA" sz="2400" dirty="0" smtClean="0">
                <a:solidFill>
                  <a:prstClr val="black"/>
                </a:solidFill>
                <a:latin typeface="Monotype Corsiva" panose="03010101010201010101" pitchFamily="66" charset="0"/>
              </a:rPr>
              <a:t>є </a:t>
            </a:r>
            <a:r>
              <a:rPr lang="uk-UA" sz="2400" dirty="0">
                <a:solidFill>
                  <a:prstClr val="black"/>
                </a:solidFill>
                <a:latin typeface="Monotype Corsiva" panose="03010101010201010101" pitchFamily="66" charset="0"/>
              </a:rPr>
              <a:t>тепер з чим працювати і </a:t>
            </a:r>
            <a:r>
              <a:rPr lang="uk-UA" sz="2400" dirty="0" smtClean="0">
                <a:solidFill>
                  <a:prstClr val="black"/>
                </a:solidFill>
                <a:latin typeface="Monotype Corsiva" panose="03010101010201010101" pitchFamily="66" charset="0"/>
              </a:rPr>
              <a:t>почувати </a:t>
            </a:r>
            <a:r>
              <a:rPr lang="uk-UA" sz="2400" dirty="0">
                <a:solidFill>
                  <a:prstClr val="black"/>
                </a:solidFill>
                <a:latin typeface="Monotype Corsiva" panose="03010101010201010101" pitchFamily="66" charset="0"/>
              </a:rPr>
              <a:t>себе впевнено і спокійно! </a:t>
            </a:r>
            <a:r>
              <a:rPr lang="uk-UA" sz="2400" dirty="0" smtClean="0">
                <a:solidFill>
                  <a:prstClr val="black"/>
                </a:solidFill>
                <a:latin typeface="Monotype Corsiva" panose="03010101010201010101" pitchFamily="66" charset="0"/>
              </a:rPr>
              <a:t/>
            </a:r>
            <a:br>
              <a:rPr lang="uk-UA" sz="2400" dirty="0" smtClean="0">
                <a:solidFill>
                  <a:prstClr val="black"/>
                </a:solidFill>
                <a:latin typeface="Monotype Corsiva" panose="03010101010201010101" pitchFamily="66" charset="0"/>
              </a:rPr>
            </a:br>
            <a:r>
              <a:rPr lang="uk-UA" sz="2400" dirty="0" smtClean="0">
                <a:solidFill>
                  <a:prstClr val="black"/>
                </a:solidFill>
                <a:latin typeface="Monotype Corsiva" panose="03010101010201010101" pitchFamily="66" charset="0"/>
              </a:rPr>
              <a:t>Нехай </a:t>
            </a:r>
            <a:r>
              <a:rPr lang="uk-UA" sz="2400" dirty="0">
                <a:solidFill>
                  <a:prstClr val="black"/>
                </a:solidFill>
                <a:latin typeface="Monotype Corsiva" panose="03010101010201010101" pitchFamily="66" charset="0"/>
              </a:rPr>
              <a:t>Ваші можливості </a:t>
            </a:r>
            <a:r>
              <a:rPr lang="uk-UA" sz="2400" dirty="0" smtClean="0">
                <a:solidFill>
                  <a:prstClr val="black"/>
                </a:solidFill>
                <a:latin typeface="Monotype Corsiva" panose="03010101010201010101" pitchFamily="66" charset="0"/>
              </a:rPr>
              <a:t>випереджують </a:t>
            </a:r>
            <a:r>
              <a:rPr lang="uk-UA" sz="2400" dirty="0">
                <a:solidFill>
                  <a:prstClr val="black"/>
                </a:solidFill>
                <a:latin typeface="Monotype Corsiva" panose="03010101010201010101" pitchFamily="66" charset="0"/>
              </a:rPr>
              <a:t>Ваші бажання</a:t>
            </a:r>
            <a:r>
              <a:rPr lang="uk-UA" sz="2400" dirty="0" smtClean="0">
                <a:solidFill>
                  <a:prstClr val="black"/>
                </a:solidFill>
                <a:latin typeface="Monotype Corsiva" panose="03010101010201010101" pitchFamily="66" charset="0"/>
              </a:rPr>
              <a:t>!!!!! </a:t>
            </a:r>
            <a:endParaRPr lang="uk-UA" sz="2400" dirty="0">
              <a:solidFill>
                <a:prstClr val="black"/>
              </a:solidFill>
              <a:latin typeface="Monotype Corsiva" panose="03010101010201010101" pitchFamily="66" charset="0"/>
            </a:endParaRPr>
          </a:p>
        </p:txBody>
      </p:sp>
      <p:pic>
        <p:nvPicPr>
          <p:cNvPr id="14" name="Рисунок 13" descr="Подборка лучших картинок и рисунков для срисовки">
            <a:extLst>
              <a:ext uri="{FF2B5EF4-FFF2-40B4-BE49-F238E27FC236}">
                <a16:creationId xmlns:a16="http://schemas.microsoft.com/office/drawing/2014/main" xmlns="" id="{B3CE1F46-C107-477F-A9BB-C5A3FF2DCF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3253" y="3138680"/>
            <a:ext cx="1233824" cy="1272279"/>
          </a:xfrm>
          <a:prstGeom prst="rect">
            <a:avLst/>
          </a:prstGeom>
          <a:noFill/>
          <a:ln>
            <a:noFill/>
          </a:ln>
        </p:spPr>
      </p:pic>
      <p:sp>
        <p:nvSpPr>
          <p:cNvPr id="2" name="Прямоугольник 1"/>
          <p:cNvSpPr/>
          <p:nvPr/>
        </p:nvSpPr>
        <p:spPr>
          <a:xfrm>
            <a:off x="3570491" y="6021288"/>
            <a:ext cx="4193777" cy="523220"/>
          </a:xfrm>
          <a:prstGeom prst="rect">
            <a:avLst/>
          </a:prstGeom>
        </p:spPr>
        <p:txBody>
          <a:bodyPr wrap="none">
            <a:spAutoFit/>
          </a:bodyPr>
          <a:lstStyle/>
          <a:p>
            <a:r>
              <a:rPr lang="ru-RU" sz="2800" dirty="0" err="1" smtClean="0">
                <a:latin typeface="Monotype Corsiva" panose="03010101010201010101" pitchFamily="66" charset="0"/>
              </a:rPr>
              <a:t>Супенко</a:t>
            </a:r>
            <a:r>
              <a:rPr lang="ru-RU" sz="2800" dirty="0" smtClean="0">
                <a:latin typeface="Monotype Corsiva" panose="03010101010201010101" pitchFamily="66" charset="0"/>
              </a:rPr>
              <a:t> Людмила </a:t>
            </a:r>
            <a:r>
              <a:rPr lang="ru-RU" sz="2800" dirty="0" err="1" smtClean="0">
                <a:latin typeface="Monotype Corsiva" panose="03010101010201010101" pitchFamily="66" charset="0"/>
              </a:rPr>
              <a:t>Захарівна</a:t>
            </a:r>
            <a:r>
              <a:rPr lang="ru-RU" sz="2800" dirty="0" smtClean="0">
                <a:latin typeface="Monotype Corsiva" panose="03010101010201010101" pitchFamily="66" charset="0"/>
              </a:rPr>
              <a:t>  </a:t>
            </a:r>
            <a:endParaRPr lang="ru-RU" sz="2800" dirty="0">
              <a:latin typeface="Monotype Corsiva" panose="03010101010201010101" pitchFamily="66" charset="0"/>
            </a:endParaRPr>
          </a:p>
        </p:txBody>
      </p:sp>
    </p:spTree>
    <p:extLst>
      <p:ext uri="{BB962C8B-B14F-4D97-AF65-F5344CB8AC3E}">
        <p14:creationId xmlns:p14="http://schemas.microsoft.com/office/powerpoint/2010/main" val="52998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901CDB1-4759-684E-9C9A-5B491C0B4B27}"/>
              </a:ext>
            </a:extLst>
          </p:cNvPr>
          <p:cNvSpPr txBox="1"/>
          <p:nvPr/>
        </p:nvSpPr>
        <p:spPr>
          <a:xfrm>
            <a:off x="1375839" y="764704"/>
            <a:ext cx="4719141" cy="5016758"/>
          </a:xfrm>
          <a:prstGeom prst="rect">
            <a:avLst/>
          </a:prstGeom>
          <a:noFill/>
        </p:spPr>
        <p:txBody>
          <a:bodyPr wrap="square">
            <a:spAutoFit/>
          </a:bodyPr>
          <a:lstStyle/>
          <a:p>
            <a:pPr defTabSz="457200"/>
            <a:r>
              <a:rPr lang="uk-UA" sz="3200" dirty="0">
                <a:solidFill>
                  <a:srgbClr val="A53010">
                    <a:lumMod val="60000"/>
                    <a:lumOff val="40000"/>
                  </a:srgbClr>
                </a:solidFill>
              </a:rPr>
              <a:t>Курси організовано чарівно</a:t>
            </a:r>
            <a:r>
              <a:rPr lang="uk-UA" sz="3200" dirty="0" smtClean="0">
                <a:solidFill>
                  <a:srgbClr val="A53010">
                    <a:lumMod val="60000"/>
                    <a:lumOff val="40000"/>
                  </a:srgbClr>
                </a:solidFill>
              </a:rPr>
              <a:t>!! Зміст</a:t>
            </a:r>
            <a:r>
              <a:rPr lang="uk-UA" sz="3200" dirty="0">
                <a:solidFill>
                  <a:srgbClr val="A53010">
                    <a:lumMod val="60000"/>
                    <a:lumOff val="40000"/>
                  </a:srgbClr>
                </a:solidFill>
              </a:rPr>
              <a:t>, терміни, способи ... Все зрозуміло, просто, доступно. Рівень викладання! Все раціонально і змістовно. Все засвоювалося легко і з задоволенням!</a:t>
            </a:r>
            <a:endParaRPr lang="ru-RU" sz="3200" dirty="0">
              <a:solidFill>
                <a:srgbClr val="A53010">
                  <a:lumMod val="60000"/>
                  <a:lumOff val="40000"/>
                </a:srgbClr>
              </a:solidFill>
            </a:endParaRPr>
          </a:p>
        </p:txBody>
      </p:sp>
      <p:pic>
        <p:nvPicPr>
          <p:cNvPr id="2" name="Рисунок 2">
            <a:extLst>
              <a:ext uri="{FF2B5EF4-FFF2-40B4-BE49-F238E27FC236}">
                <a16:creationId xmlns:a16="http://schemas.microsoft.com/office/drawing/2014/main" xmlns="" id="{24CFF078-650D-974F-89BE-8DC3F9BC6587}"/>
              </a:ext>
            </a:extLst>
          </p:cNvPr>
          <p:cNvPicPr>
            <a:picLocks noChangeAspect="1"/>
          </p:cNvPicPr>
          <p:nvPr/>
        </p:nvPicPr>
        <p:blipFill>
          <a:blip r:embed="rId2"/>
          <a:stretch>
            <a:fillRect/>
          </a:stretch>
        </p:blipFill>
        <p:spPr>
          <a:xfrm>
            <a:off x="6094978" y="1683737"/>
            <a:ext cx="2617898" cy="2753377"/>
          </a:xfrm>
          <a:prstGeom prst="rect">
            <a:avLst/>
          </a:prstGeom>
        </p:spPr>
      </p:pic>
      <p:sp>
        <p:nvSpPr>
          <p:cNvPr id="3" name="Прямоугольник 2"/>
          <p:cNvSpPr/>
          <p:nvPr/>
        </p:nvSpPr>
        <p:spPr>
          <a:xfrm>
            <a:off x="1501638" y="5980837"/>
            <a:ext cx="7462850" cy="523220"/>
          </a:xfrm>
          <a:prstGeom prst="rect">
            <a:avLst/>
          </a:prstGeom>
        </p:spPr>
        <p:txBody>
          <a:bodyPr wrap="square">
            <a:spAutoFit/>
          </a:bodyPr>
          <a:lstStyle/>
          <a:p>
            <a:r>
              <a:rPr lang="uk-UA" sz="2800" u="sng" dirty="0" err="1">
                <a:solidFill>
                  <a:srgbClr val="A53010"/>
                </a:solidFill>
                <a:ea typeface="+mj-ea"/>
                <a:cs typeface="+mj-cs"/>
              </a:rPr>
              <a:t>Шахматенко</a:t>
            </a:r>
            <a:r>
              <a:rPr lang="uk-UA" sz="2800" u="sng" dirty="0">
                <a:solidFill>
                  <a:srgbClr val="A53010"/>
                </a:solidFill>
                <a:ea typeface="+mj-ea"/>
                <a:cs typeface="+mj-cs"/>
              </a:rPr>
              <a:t> Марина Станіславівна</a:t>
            </a:r>
            <a:endParaRPr lang="ru-RU" sz="2800" dirty="0"/>
          </a:p>
        </p:txBody>
      </p:sp>
    </p:spTree>
    <p:extLst>
      <p:ext uri="{BB962C8B-B14F-4D97-AF65-F5344CB8AC3E}">
        <p14:creationId xmlns:p14="http://schemas.microsoft.com/office/powerpoint/2010/main" val="2033039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4639"/>
            <a:ext cx="6829425" cy="582612"/>
          </a:xfrm>
        </p:spPr>
        <p:txBody>
          <a:bodyPr/>
          <a:lstStyle/>
          <a:p>
            <a:pPr eaLnBrk="1" hangingPunct="1">
              <a:defRPr/>
            </a:pP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Рефлексія</a:t>
            </a:r>
            <a:endParaRPr lang="ru-RU" dirty="0"/>
          </a:p>
        </p:txBody>
      </p:sp>
      <p:sp>
        <p:nvSpPr>
          <p:cNvPr id="3" name="Содержимое 2"/>
          <p:cNvSpPr>
            <a:spLocks noGrp="1"/>
          </p:cNvSpPr>
          <p:nvPr>
            <p:ph sz="quarter" idx="1"/>
          </p:nvPr>
        </p:nvSpPr>
        <p:spPr>
          <a:xfrm>
            <a:off x="214282" y="928669"/>
            <a:ext cx="8143932" cy="5545283"/>
          </a:xfrm>
        </p:spPr>
        <p:txBody>
          <a:bodyPr/>
          <a:lstStyle/>
          <a:p>
            <a:pPr marL="274320" indent="-274320" algn="just" eaLnBrk="1" fontAlgn="auto" hangingPunct="1">
              <a:spcAft>
                <a:spcPts val="0"/>
              </a:spcAft>
              <a:buFont typeface="Wingdings" pitchFamily="2" charset="2"/>
              <a:buNone/>
              <a:defRPr/>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      Щирими словами дякую за ту атмосферу, яка панує в стінах  Академії неперервної освіти. Коли б не потрапив  на курси підвищення кваліфікації, завжди  отримуєш щось нове. Навіть останні події в житті нашого суспільства не вплинули на рівень  спілкування викладачів зі слухачами.  Змістовний матеріал,  оформлення  презентацій, послідовне викладання матеріалу, велика кількість додаткового матеріалу.  Все це дійсно на академічному рівні. Питання інклюзивної освіти  досить нове для нас вчителів, але Ви, Олено Валентинівно, та Ваші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колеги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так його розкрили, що всі досі роз’єднані відомості з’єдналися в єдине ціле. Хочеться побажати Вам і Вашим колегам в цей нелегкий час здоров’я, творчих успіхів у праці, вдячних слухачів та лояльного керівництва.</a:t>
            </a:r>
          </a:p>
          <a:p>
            <a:pPr marL="274320" lvl="1" indent="-274320" eaLnBrk="1" fontAlgn="auto" hangingPunct="1">
              <a:spcBef>
                <a:spcPts val="600"/>
              </a:spcBef>
              <a:spcAft>
                <a:spcPts val="0"/>
              </a:spcAft>
              <a:buSzPct val="70000"/>
              <a:buFont typeface="Wingdings 2" pitchFamily="18" charset="2"/>
              <a:buNone/>
              <a:defRPr/>
            </a:pPr>
            <a:r>
              <a:rPr lang="uk-UA" sz="2400" b="1" dirty="0" smtClean="0">
                <a:ln/>
                <a:solidFill>
                  <a:schemeClr val="accent3"/>
                </a:solidFill>
              </a:rPr>
              <a:t>         Дякую  за терпіння, увагу, а найбільше – за  навчання! </a:t>
            </a:r>
            <a:endParaRPr lang="ru-RU" dirty="0"/>
          </a:p>
        </p:txBody>
      </p:sp>
      <p:sp>
        <p:nvSpPr>
          <p:cNvPr id="4" name="Прямоугольник 3"/>
          <p:cNvSpPr/>
          <p:nvPr/>
        </p:nvSpPr>
        <p:spPr>
          <a:xfrm>
            <a:off x="4932040" y="71047"/>
            <a:ext cx="3897414" cy="523220"/>
          </a:xfrm>
          <a:prstGeom prst="rect">
            <a:avLst/>
          </a:prstGeom>
        </p:spPr>
        <p:txBody>
          <a:bodyPr wrap="none">
            <a:spAutoFit/>
          </a:bodyPr>
          <a:lstStyle/>
          <a:p>
            <a:pPr lvl="0">
              <a:spcBef>
                <a:spcPts val="600"/>
              </a:spcBef>
              <a:buClr>
                <a:srgbClr val="3891A7"/>
              </a:buClr>
              <a:buSzPct val="70000"/>
              <a:defRPr/>
            </a:pPr>
            <a:r>
              <a:rPr lang="uk-UA" sz="2800" b="1" dirty="0" err="1">
                <a:solidFill>
                  <a:srgbClr val="3891A7">
                    <a:lumMod val="50000"/>
                  </a:srgbClr>
                </a:solidFill>
              </a:rPr>
              <a:t>Богуш</a:t>
            </a:r>
            <a:r>
              <a:rPr lang="uk-UA" sz="2800" b="1" dirty="0">
                <a:solidFill>
                  <a:srgbClr val="3891A7">
                    <a:lumMod val="50000"/>
                  </a:srgbClr>
                </a:solidFill>
              </a:rPr>
              <a:t> Алла </a:t>
            </a:r>
            <a:r>
              <a:rPr lang="uk-UA" sz="2800" b="1" dirty="0" smtClean="0">
                <a:solidFill>
                  <a:srgbClr val="3891A7">
                    <a:lumMod val="50000"/>
                  </a:srgbClr>
                </a:solidFill>
              </a:rPr>
              <a:t>Олексіївна </a:t>
            </a:r>
            <a:endParaRPr lang="ru-RU" sz="2800" b="1" dirty="0">
              <a:solidFill>
                <a:srgbClr val="3891A7">
                  <a:lumMod val="50000"/>
                </a:srgbClr>
              </a:solidFill>
            </a:endParaRPr>
          </a:p>
        </p:txBody>
      </p:sp>
    </p:spTree>
    <p:extLst>
      <p:ext uri="{BB962C8B-B14F-4D97-AF65-F5344CB8AC3E}">
        <p14:creationId xmlns:p14="http://schemas.microsoft.com/office/powerpoint/2010/main" val="37710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96138" y="404664"/>
            <a:ext cx="3185170" cy="638944"/>
          </a:xfrm>
          <a:ln>
            <a:solidFill>
              <a:schemeClr val="accent2">
                <a:lumMod val="60000"/>
                <a:lumOff val="40000"/>
              </a:schemeClr>
            </a:solidFill>
          </a:ln>
          <a:effectLst>
            <a:glow rad="228600">
              <a:schemeClr val="accent2">
                <a:satMod val="175000"/>
                <a:alpha val="40000"/>
              </a:schemeClr>
            </a:glow>
          </a:effectLst>
          <a:scene3d>
            <a:camera prst="isometricOffAxis2Left"/>
            <a:lightRig rig="threePt" dir="t"/>
          </a:scene3d>
        </p:spPr>
        <p:txBody>
          <a:bodyPr/>
          <a:lstStyle/>
          <a:p>
            <a:pPr marL="0" indent="0">
              <a:buNone/>
            </a:pPr>
            <a:r>
              <a:rPr lang="uk-UA" dirty="0" smtClean="0">
                <a:solidFill>
                  <a:schemeClr val="bg2">
                    <a:lumMod val="75000"/>
                  </a:schemeClr>
                </a:solidFill>
              </a:rPr>
              <a:t>Рефлексія </a:t>
            </a:r>
            <a:endParaRPr lang="ru-RU" dirty="0">
              <a:solidFill>
                <a:schemeClr val="bg2">
                  <a:lumMod val="75000"/>
                </a:schemeClr>
              </a:solidFill>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240897398"/>
              </p:ext>
            </p:extLst>
          </p:nvPr>
        </p:nvGraphicFramePr>
        <p:xfrm>
          <a:off x="539552" y="1484784"/>
          <a:ext cx="820891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491890" y="6278543"/>
            <a:ext cx="5356787" cy="523220"/>
          </a:xfrm>
          <a:prstGeom prst="rect">
            <a:avLst/>
          </a:prstGeom>
          <a:noFill/>
        </p:spPr>
        <p:txBody>
          <a:bodyPr wrap="none" rtlCol="0">
            <a:spAutoFit/>
          </a:bodyPr>
          <a:lstStyle/>
          <a:p>
            <a:r>
              <a:rPr lang="uk-UA" sz="2800" i="1" dirty="0" err="1" smtClean="0">
                <a:latin typeface="Arial" panose="020B0604020202020204" pitchFamily="34" charset="0"/>
                <a:cs typeface="Arial" panose="020B0604020202020204" pitchFamily="34" charset="0"/>
              </a:rPr>
              <a:t>Звізденко</a:t>
            </a:r>
            <a:r>
              <a:rPr lang="uk-UA" sz="2800" i="1" dirty="0" smtClean="0">
                <a:latin typeface="Arial" panose="020B0604020202020204" pitchFamily="34" charset="0"/>
                <a:cs typeface="Arial" panose="020B0604020202020204" pitchFamily="34" charset="0"/>
              </a:rPr>
              <a:t> Наталія Миколаївна</a:t>
            </a:r>
            <a:endParaRPr lang="ru-RU"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456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C1">
            <a:alpha val="39890"/>
          </a:srgbClr>
        </a:solidFill>
        <a:effectLst/>
      </p:bgPr>
    </p:bg>
    <p:spTree>
      <p:nvGrpSpPr>
        <p:cNvPr id="1" name="Shape 85"/>
        <p:cNvGrpSpPr/>
        <p:nvPr/>
      </p:nvGrpSpPr>
      <p:grpSpPr>
        <a:xfrm>
          <a:off x="0" y="0"/>
          <a:ext cx="0" cy="0"/>
          <a:chOff x="0" y="0"/>
          <a:chExt cx="0" cy="0"/>
        </a:xfrm>
      </p:grpSpPr>
      <p:sp>
        <p:nvSpPr>
          <p:cNvPr id="86" name="Google Shape;86;p17"/>
          <p:cNvSpPr txBox="1"/>
          <p:nvPr/>
        </p:nvSpPr>
        <p:spPr>
          <a:xfrm>
            <a:off x="467544" y="764704"/>
            <a:ext cx="7790400" cy="3456384"/>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2800" kern="0" dirty="0">
                <a:solidFill>
                  <a:srgbClr val="000000"/>
                </a:solidFill>
                <a:cs typeface="Arial"/>
                <a:sym typeface="Arial"/>
              </a:rPr>
              <a:t>       Курси для мене цікаві, змістовні. Кожна презентація дає багато корисної інформації. Дякую за цікавий та змістовний матеріал. </a:t>
            </a:r>
            <a:endParaRPr sz="2800" kern="0" dirty="0">
              <a:solidFill>
                <a:srgbClr val="000000"/>
              </a:solidFill>
              <a:cs typeface="Arial"/>
              <a:sym typeface="Arial"/>
            </a:endParaRPr>
          </a:p>
          <a:p>
            <a:pPr algn="ctr">
              <a:buClr>
                <a:srgbClr val="000000"/>
              </a:buClr>
              <a:buFont typeface="Arial"/>
              <a:buNone/>
            </a:pPr>
            <a:r>
              <a:rPr lang="en" sz="2800" kern="0" dirty="0">
                <a:solidFill>
                  <a:srgbClr val="000000"/>
                </a:solidFill>
                <a:cs typeface="Arial"/>
                <a:sym typeface="Arial"/>
              </a:rPr>
              <a:t>      Отримані знання допоможуть мені під час роботи, заохотили на саморозвиток та бажання втілювати в подальшій роботі отриману інформацію.</a:t>
            </a:r>
            <a:endParaRPr sz="2800" kern="0" dirty="0">
              <a:solidFill>
                <a:srgbClr val="000000"/>
              </a:solidFill>
              <a:cs typeface="Arial"/>
              <a:sym typeface="Arial"/>
            </a:endParaRPr>
          </a:p>
        </p:txBody>
      </p:sp>
      <p:cxnSp>
        <p:nvCxnSpPr>
          <p:cNvPr id="87" name="Google Shape;87;p17"/>
          <p:cNvCxnSpPr/>
          <p:nvPr/>
        </p:nvCxnSpPr>
        <p:spPr>
          <a:xfrm>
            <a:off x="8572500" y="0"/>
            <a:ext cx="0" cy="6858000"/>
          </a:xfrm>
          <a:prstGeom prst="straightConnector1">
            <a:avLst/>
          </a:prstGeom>
          <a:noFill/>
          <a:ln w="38100" cap="flat" cmpd="sng">
            <a:solidFill>
              <a:srgbClr val="BF9000"/>
            </a:solidFill>
            <a:prstDash val="solid"/>
            <a:round/>
            <a:headEnd type="none" w="med" len="med"/>
            <a:tailEnd type="none" w="med" len="med"/>
          </a:ln>
        </p:spPr>
      </p:cxnSp>
      <p:cxnSp>
        <p:nvCxnSpPr>
          <p:cNvPr id="88" name="Google Shape;88;p17"/>
          <p:cNvCxnSpPr/>
          <p:nvPr/>
        </p:nvCxnSpPr>
        <p:spPr>
          <a:xfrm>
            <a:off x="8762200" y="0"/>
            <a:ext cx="0" cy="6858000"/>
          </a:xfrm>
          <a:prstGeom prst="straightConnector1">
            <a:avLst/>
          </a:prstGeom>
          <a:noFill/>
          <a:ln w="114300" cap="flat" cmpd="sng">
            <a:solidFill>
              <a:srgbClr val="BF9000"/>
            </a:solidFill>
            <a:prstDash val="solid"/>
            <a:round/>
            <a:headEnd type="none" w="med" len="med"/>
            <a:tailEnd type="none" w="med" len="med"/>
          </a:ln>
        </p:spPr>
      </p:cxnSp>
      <p:sp>
        <p:nvSpPr>
          <p:cNvPr id="5" name="Google Shape;55;p13"/>
          <p:cNvSpPr txBox="1"/>
          <p:nvPr/>
        </p:nvSpPr>
        <p:spPr>
          <a:xfrm>
            <a:off x="899592" y="5301208"/>
            <a:ext cx="58914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Котелевська Оксана Миколаївна</a:t>
            </a:r>
            <a:endParaRPr sz="2700" dirty="0"/>
          </a:p>
        </p:txBody>
      </p:sp>
    </p:spTree>
    <p:extLst>
      <p:ext uri="{BB962C8B-B14F-4D97-AF65-F5344CB8AC3E}">
        <p14:creationId xmlns:p14="http://schemas.microsoft.com/office/powerpoint/2010/main" val="3766497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908720"/>
            <a:ext cx="7488832" cy="3024336"/>
          </a:xfrm>
        </p:spPr>
        <p:txBody>
          <a:bodyPr/>
          <a:lstStyle/>
          <a:p>
            <a:pPr marL="182880" indent="0" algn="ctr">
              <a:buNone/>
            </a:pPr>
            <a:r>
              <a:rPr lang="uk-UA" sz="3600" i="1" dirty="0" smtClean="0"/>
              <a:t>Дякую за проведені курси, віддані сили, витрачений час. </a:t>
            </a:r>
            <a:br>
              <a:rPr lang="uk-UA" sz="3600" i="1" dirty="0" smtClean="0"/>
            </a:br>
            <a:r>
              <a:rPr lang="uk-UA" sz="3600" i="1" dirty="0" smtClean="0"/>
              <a:t>Отримала багато цікавої та змістовні інформації</a:t>
            </a:r>
            <a:endParaRPr lang="ru-RU" sz="3600" i="1" dirty="0"/>
          </a:p>
        </p:txBody>
      </p:sp>
      <p:grpSp>
        <p:nvGrpSpPr>
          <p:cNvPr id="3" name="Группа 13"/>
          <p:cNvGrpSpPr/>
          <p:nvPr/>
        </p:nvGrpSpPr>
        <p:grpSpPr>
          <a:xfrm>
            <a:off x="0" y="1738"/>
            <a:ext cx="720080" cy="3499270"/>
            <a:chOff x="-31259" y="0"/>
            <a:chExt cx="1722939" cy="6830624"/>
          </a:xfrm>
        </p:grpSpPr>
        <p:pic>
          <p:nvPicPr>
            <p:cNvPr id="15" name="Picture 2" descr="C:\Users\ТОЛЯ\Desktop\5555555555\stock-vector-vector-illustration-of-ukrainian-national-pattern-ornament-eps-105031679.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5" y="276968"/>
              <a:ext cx="2276874" cy="17229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ТОЛЯ\Desktop\5555555555\stock-vector-vector-illustration-of-ukrainian-national-pattern-ornament-eps-105031679.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6" y="2553843"/>
              <a:ext cx="2276874" cy="17229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ТОЛЯ\Desktop\5555555555\stock-vector-vector-illustration-of-ukrainian-national-pattern-ornament-eps-105031679.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7" y="4830718"/>
              <a:ext cx="2276874" cy="1722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Группа 17"/>
          <p:cNvGrpSpPr/>
          <p:nvPr/>
        </p:nvGrpSpPr>
        <p:grpSpPr>
          <a:xfrm>
            <a:off x="3311" y="3501008"/>
            <a:ext cx="720080" cy="3356992"/>
            <a:chOff x="-31259" y="0"/>
            <a:chExt cx="1722939" cy="6830624"/>
          </a:xfrm>
        </p:grpSpPr>
        <p:pic>
          <p:nvPicPr>
            <p:cNvPr id="19" name="Picture 2" descr="C:\Users\ТОЛЯ\Desktop\5555555555\stock-vector-vector-illustration-of-ukrainian-national-pattern-ornament-eps-10503167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5" y="276968"/>
              <a:ext cx="2276874" cy="17229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ТОЛЯ\Desktop\5555555555\stock-vector-vector-illustration-of-ukrainian-national-pattern-ornament-eps-10503167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6" y="2553843"/>
              <a:ext cx="2276874" cy="17229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ТОЛЯ\Desktop\5555555555\stock-vector-vector-illustration-of-ukrainian-national-pattern-ornament-eps-10503167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546" b="8855"/>
            <a:stretch/>
          </p:blipFill>
          <p:spPr bwMode="auto">
            <a:xfrm rot="5400000">
              <a:off x="-308227" y="4830718"/>
              <a:ext cx="2276874" cy="1722937"/>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C:\Users\ТОЛЯ\Desktop\5555555555\ukraine-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5229200"/>
            <a:ext cx="3816424" cy="16288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04048" y="4620005"/>
            <a:ext cx="3267882" cy="523220"/>
          </a:xfrm>
          <a:prstGeom prst="rect">
            <a:avLst/>
          </a:prstGeom>
        </p:spPr>
        <p:txBody>
          <a:bodyPr wrap="none">
            <a:spAutoFit/>
          </a:bodyPr>
          <a:lstStyle/>
          <a:p>
            <a:r>
              <a:rPr lang="ru-RU" sz="2800" dirty="0">
                <a:solidFill>
                  <a:prstClr val="black"/>
                </a:solidFill>
                <a:latin typeface="Times New Roman" pitchFamily="18" charset="0"/>
                <a:ea typeface="+mj-ea"/>
                <a:cs typeface="Times New Roman" pitchFamily="18" charset="0"/>
              </a:rPr>
              <a:t>Дейко </a:t>
            </a:r>
            <a:r>
              <a:rPr lang="ru-RU" sz="2800" dirty="0" err="1">
                <a:solidFill>
                  <a:prstClr val="black"/>
                </a:solidFill>
                <a:latin typeface="Times New Roman" pitchFamily="18" charset="0"/>
                <a:ea typeface="+mj-ea"/>
                <a:cs typeface="Times New Roman" pitchFamily="18" charset="0"/>
              </a:rPr>
              <a:t>Ніна</a:t>
            </a:r>
            <a:r>
              <a:rPr lang="ru-RU" sz="2800" dirty="0">
                <a:solidFill>
                  <a:prstClr val="black"/>
                </a:solidFill>
                <a:latin typeface="Times New Roman" pitchFamily="18" charset="0"/>
                <a:ea typeface="+mj-ea"/>
                <a:cs typeface="Times New Roman" pitchFamily="18" charset="0"/>
              </a:rPr>
              <a:t> </a:t>
            </a:r>
            <a:r>
              <a:rPr lang="ru-RU" sz="2800" dirty="0" err="1">
                <a:solidFill>
                  <a:prstClr val="black"/>
                </a:solidFill>
                <a:latin typeface="Times New Roman" pitchFamily="18" charset="0"/>
                <a:ea typeface="+mj-ea"/>
                <a:cs typeface="Times New Roman" pitchFamily="18" charset="0"/>
              </a:rPr>
              <a:t>Іванівна</a:t>
            </a:r>
            <a:endParaRPr lang="ru-RU" sz="2800" dirty="0"/>
          </a:p>
        </p:txBody>
      </p:sp>
    </p:spTree>
    <p:extLst>
      <p:ext uri="{BB962C8B-B14F-4D97-AF65-F5344CB8AC3E}">
        <p14:creationId xmlns:p14="http://schemas.microsoft.com/office/powerpoint/2010/main" val="3352891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532" y="188643"/>
            <a:ext cx="8640960" cy="2664293"/>
          </a:xfrm>
        </p:spPr>
        <p:txBody>
          <a:bodyPr rtlCol="0">
            <a:noAutofit/>
          </a:bodyPr>
          <a:lstStyle/>
          <a:p>
            <a:pPr algn="ctr"/>
            <a:r>
              <a:rPr lang="uk-UA" sz="2400" b="1" dirty="0">
                <a:solidFill>
                  <a:schemeClr val="accent4">
                    <a:lumMod val="75000"/>
                  </a:schemeClr>
                </a:solidFill>
              </a:rPr>
              <a:t>Дякую Вам за можливість:</a:t>
            </a:r>
            <a:br>
              <a:rPr lang="uk-UA" sz="2400" b="1" dirty="0">
                <a:solidFill>
                  <a:schemeClr val="accent4">
                    <a:lumMod val="75000"/>
                  </a:schemeClr>
                </a:solidFill>
              </a:rPr>
            </a:br>
            <a:r>
              <a:rPr lang="uk-UA" sz="2400" dirty="0">
                <a:solidFill>
                  <a:schemeClr val="accent4">
                    <a:lumMod val="75000"/>
                  </a:schemeClr>
                </a:solidFill>
              </a:rPr>
              <a:t>- поглибити знання з теми інклюзивного навчання та  систематизувати їх;</a:t>
            </a:r>
            <a:br>
              <a:rPr lang="uk-UA" sz="2400" dirty="0">
                <a:solidFill>
                  <a:schemeClr val="accent4">
                    <a:lumMod val="75000"/>
                  </a:schemeClr>
                </a:solidFill>
              </a:rPr>
            </a:br>
            <a:r>
              <a:rPr lang="uk-UA" sz="2400" dirty="0">
                <a:solidFill>
                  <a:schemeClr val="accent4">
                    <a:lumMod val="75000"/>
                  </a:schemeClr>
                </a:solidFill>
              </a:rPr>
              <a:t>- визначити цілі професійного розвитку;</a:t>
            </a:r>
            <a:br>
              <a:rPr lang="uk-UA" sz="2400" dirty="0">
                <a:solidFill>
                  <a:schemeClr val="accent4">
                    <a:lumMod val="75000"/>
                  </a:schemeClr>
                </a:solidFill>
              </a:rPr>
            </a:br>
            <a:r>
              <a:rPr lang="uk-UA" sz="2400" dirty="0">
                <a:solidFill>
                  <a:schemeClr val="accent4">
                    <a:lumMod val="75000"/>
                  </a:schemeClr>
                </a:solidFill>
              </a:rPr>
              <a:t>- проаналізувати діяльність, виявити недоліки та намітити орієнтири для покращення подальшої роботи;</a:t>
            </a:r>
            <a:br>
              <a:rPr lang="uk-UA" sz="2400" dirty="0">
                <a:solidFill>
                  <a:schemeClr val="accent4">
                    <a:lumMod val="75000"/>
                  </a:schemeClr>
                </a:solidFill>
              </a:rPr>
            </a:br>
            <a:r>
              <a:rPr lang="uk-UA" sz="2400" dirty="0">
                <a:solidFill>
                  <a:schemeClr val="accent4">
                    <a:lumMod val="75000"/>
                  </a:schemeClr>
                </a:solidFill>
              </a:rPr>
              <a:t>- опанувати нові цікаві форми і методи подання інформації;</a:t>
            </a:r>
            <a:br>
              <a:rPr lang="uk-UA" sz="2400" dirty="0">
                <a:solidFill>
                  <a:schemeClr val="accent4">
                    <a:lumMod val="75000"/>
                  </a:schemeClr>
                </a:solidFill>
              </a:rPr>
            </a:br>
            <a:r>
              <a:rPr lang="uk-UA" sz="2400" dirty="0">
                <a:solidFill>
                  <a:schemeClr val="accent4">
                    <a:lumMod val="75000"/>
                  </a:schemeClr>
                </a:solidFill>
              </a:rPr>
              <a:t>- обмінятися досвідом з колегами.</a:t>
            </a:r>
            <a:endParaRPr lang="ru-RU" sz="2400" dirty="0"/>
          </a:p>
        </p:txBody>
      </p:sp>
      <p:pic>
        <p:nvPicPr>
          <p:cNvPr id="6" name="Объект 8">
            <a:extLst>
              <a:ext uri="{FF2B5EF4-FFF2-40B4-BE49-F238E27FC236}">
                <a16:creationId xmlns="" xmlns:a16="http://schemas.microsoft.com/office/drawing/2014/main" id="{3F9D1486-42BA-4422-86E6-477A50591546}"/>
              </a:ext>
            </a:extLst>
          </p:cNvPr>
          <p:cNvPicPr>
            <a:picLocks noChangeAspect="1"/>
          </p:cNvPicPr>
          <p:nvPr/>
        </p:nvPicPr>
        <p:blipFill>
          <a:blip r:embed="rId3"/>
          <a:stretch>
            <a:fillRect/>
          </a:stretch>
        </p:blipFill>
        <p:spPr>
          <a:xfrm>
            <a:off x="3523078" y="2852936"/>
            <a:ext cx="2718300" cy="325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 xmlns:a16="http://schemas.microsoft.com/office/drawing/2014/main" id="{1924270D-4EBB-44C0-A6AA-4219A45691CA}"/>
              </a:ext>
            </a:extLst>
          </p:cNvPr>
          <p:cNvSpPr txBox="1"/>
          <p:nvPr/>
        </p:nvSpPr>
        <p:spPr>
          <a:xfrm>
            <a:off x="5166067" y="6453339"/>
            <a:ext cx="2150623" cy="276999"/>
          </a:xfrm>
          <a:prstGeom prst="rect">
            <a:avLst/>
          </a:prstGeom>
          <a:noFill/>
        </p:spPr>
        <p:txBody>
          <a:bodyPr wrap="square" rtlCol="0">
            <a:spAutoFit/>
          </a:bodyPr>
          <a:lstStyle/>
          <a:p>
            <a:r>
              <a:rPr lang="uk-UA" sz="1200" i="1" dirty="0">
                <a:solidFill>
                  <a:srgbClr val="404040"/>
                </a:solidFill>
              </a:rPr>
              <a:t>Створено автором</a:t>
            </a:r>
            <a:endParaRPr lang="ru-RU" sz="1200" i="1" dirty="0">
              <a:solidFill>
                <a:srgbClr val="404040"/>
              </a:solidFill>
            </a:endParaRPr>
          </a:p>
        </p:txBody>
      </p:sp>
      <p:sp>
        <p:nvSpPr>
          <p:cNvPr id="3" name="Прямоугольник 2"/>
          <p:cNvSpPr/>
          <p:nvPr/>
        </p:nvSpPr>
        <p:spPr>
          <a:xfrm>
            <a:off x="467543" y="6191729"/>
            <a:ext cx="5415393" cy="523220"/>
          </a:xfrm>
          <a:prstGeom prst="rect">
            <a:avLst/>
          </a:prstGeom>
        </p:spPr>
        <p:txBody>
          <a:bodyPr wrap="none">
            <a:spAutoFit/>
          </a:bodyPr>
          <a:lstStyle/>
          <a:p>
            <a:r>
              <a:rPr lang="ru-RU" sz="2800" b="1" dirty="0" err="1">
                <a:solidFill>
                  <a:schemeClr val="accent4">
                    <a:lumMod val="50000"/>
                  </a:schemeClr>
                </a:solidFill>
              </a:rPr>
              <a:t>Ломинога</a:t>
            </a:r>
            <a:r>
              <a:rPr lang="ru-RU" sz="2800" b="1" dirty="0">
                <a:solidFill>
                  <a:schemeClr val="accent4">
                    <a:lumMod val="50000"/>
                  </a:schemeClr>
                </a:solidFill>
              </a:rPr>
              <a:t> </a:t>
            </a:r>
            <a:r>
              <a:rPr lang="ru-RU" sz="2800" b="1" dirty="0" err="1">
                <a:solidFill>
                  <a:schemeClr val="accent4">
                    <a:lumMod val="50000"/>
                  </a:schemeClr>
                </a:solidFill>
              </a:rPr>
              <a:t>Інна</a:t>
            </a:r>
            <a:r>
              <a:rPr lang="ru-RU" sz="2800" b="1" dirty="0">
                <a:solidFill>
                  <a:schemeClr val="accent4">
                    <a:lumMod val="50000"/>
                  </a:schemeClr>
                </a:solidFill>
              </a:rPr>
              <a:t> </a:t>
            </a:r>
            <a:r>
              <a:rPr lang="ru-RU" sz="2800" b="1" dirty="0" err="1">
                <a:solidFill>
                  <a:schemeClr val="accent4">
                    <a:lumMod val="50000"/>
                  </a:schemeClr>
                </a:solidFill>
              </a:rPr>
              <a:t>В’ячеславівна</a:t>
            </a:r>
            <a:endParaRPr lang="ru-RU" sz="2800" b="1" dirty="0">
              <a:solidFill>
                <a:schemeClr val="accent4">
                  <a:lumMod val="50000"/>
                </a:schemeClr>
              </a:solidFill>
            </a:endParaRPr>
          </a:p>
        </p:txBody>
      </p:sp>
    </p:spTree>
    <p:extLst>
      <p:ext uri="{BB962C8B-B14F-4D97-AF65-F5344CB8AC3E}">
        <p14:creationId xmlns:p14="http://schemas.microsoft.com/office/powerpoint/2010/main" val="164966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1" y="548680"/>
            <a:ext cx="7262192" cy="792088"/>
          </a:xfrm>
        </p:spPr>
        <p:txBody>
          <a:bodyPr/>
          <a:lstStyle/>
          <a:p>
            <a:pPr algn="l"/>
            <a:r>
              <a:rPr lang="uk-UA" dirty="0" smtClean="0"/>
              <a:t>Подяка за роботу</a:t>
            </a:r>
            <a:endParaRPr lang="ru-RU" dirty="0"/>
          </a:p>
        </p:txBody>
      </p:sp>
      <p:sp>
        <p:nvSpPr>
          <p:cNvPr id="3" name="Объект 2"/>
          <p:cNvSpPr>
            <a:spLocks noGrp="1"/>
          </p:cNvSpPr>
          <p:nvPr>
            <p:ph sz="quarter" idx="13"/>
          </p:nvPr>
        </p:nvSpPr>
        <p:spPr>
          <a:xfrm>
            <a:off x="755577" y="1556792"/>
            <a:ext cx="7704856" cy="4320480"/>
          </a:xfrm>
        </p:spPr>
        <p:txBody>
          <a:bodyPr>
            <a:normAutofit fontScale="92500" lnSpcReduction="10000"/>
          </a:bodyPr>
          <a:lstStyle/>
          <a:p>
            <a:r>
              <a:rPr lang="uk-UA" sz="2000" dirty="0" smtClean="0"/>
              <a:t>Спасибі викладачам за досить  цікаві, повні  і </a:t>
            </a:r>
            <a:r>
              <a:rPr lang="uk-UA" sz="2000" dirty="0"/>
              <a:t>з</a:t>
            </a:r>
            <a:r>
              <a:rPr lang="uk-UA" sz="2000" dirty="0" smtClean="0"/>
              <a:t>містовні презентації.</a:t>
            </a:r>
          </a:p>
          <a:p>
            <a:r>
              <a:rPr lang="uk-UA" sz="2000" dirty="0" smtClean="0"/>
              <a:t>Я намагаюся бути в курсі новинок в галузі інклюзивної освіти  та роботи з учнями цієї категорії, адже таких дітей ми повинні не лише вчити, але й зацікавити, </a:t>
            </a:r>
            <a:r>
              <a:rPr lang="uk-UA" sz="2000" dirty="0" smtClean="0"/>
              <a:t>щоб </a:t>
            </a:r>
            <a:r>
              <a:rPr lang="uk-UA" sz="2000" dirty="0" smtClean="0"/>
              <a:t>отримати результат.</a:t>
            </a:r>
          </a:p>
          <a:p>
            <a:r>
              <a:rPr lang="uk-UA" sz="2000" dirty="0" smtClean="0"/>
              <a:t>Відчутно, що </a:t>
            </a:r>
            <a:r>
              <a:rPr lang="uk-UA" sz="2000" dirty="0" smtClean="0"/>
              <a:t>Ваш </a:t>
            </a:r>
            <a:r>
              <a:rPr lang="uk-UA" sz="2000" dirty="0" smtClean="0"/>
              <a:t>колектив працює продуктивно, я відчула, що </a:t>
            </a:r>
            <a:r>
              <a:rPr lang="uk-UA" sz="2000" dirty="0" smtClean="0"/>
              <a:t>Ви </a:t>
            </a:r>
            <a:r>
              <a:rPr lang="uk-UA" sz="2000" dirty="0" smtClean="0"/>
              <a:t>вклали  у цей віртуальний діалог свої знання й уміння</a:t>
            </a:r>
            <a:r>
              <a:rPr lang="uk-UA" dirty="0" smtClean="0"/>
              <a:t>.</a:t>
            </a:r>
          </a:p>
          <a:p>
            <a:r>
              <a:rPr lang="uk-UA" sz="2000" dirty="0" smtClean="0"/>
              <a:t>Зацікавилася матеріалами , які підготували </a:t>
            </a:r>
            <a:r>
              <a:rPr lang="uk-UA" sz="2000" dirty="0" err="1" smtClean="0"/>
              <a:t>Байназарова</a:t>
            </a:r>
            <a:r>
              <a:rPr lang="uk-UA" sz="2000" dirty="0" smtClean="0"/>
              <a:t> О.О., Колісник О.В., Гніда Т.Б., </a:t>
            </a:r>
            <a:r>
              <a:rPr lang="uk-UA" sz="2000" dirty="0" err="1" smtClean="0"/>
              <a:t>Лященко</a:t>
            </a:r>
            <a:r>
              <a:rPr lang="uk-UA" sz="2000" dirty="0" smtClean="0"/>
              <a:t> В.М. </a:t>
            </a:r>
            <a:r>
              <a:rPr lang="uk-UA" sz="2000" dirty="0" err="1" smtClean="0"/>
              <a:t>Сіваченко</a:t>
            </a:r>
            <a:r>
              <a:rPr lang="uk-UA" sz="2000" dirty="0" smtClean="0"/>
              <a:t> І.Г.</a:t>
            </a:r>
          </a:p>
          <a:p>
            <a:r>
              <a:rPr lang="uk-UA" sz="2000" dirty="0" smtClean="0"/>
              <a:t>Ви підібрали  гарний матеріал, який </a:t>
            </a:r>
            <a:r>
              <a:rPr lang="uk-UA" sz="2000" dirty="0"/>
              <a:t>д</a:t>
            </a:r>
            <a:r>
              <a:rPr lang="uk-UA" sz="2000" dirty="0" smtClean="0"/>
              <a:t>опоможе  підготувати школярів до дорослого життя.</a:t>
            </a:r>
          </a:p>
          <a:p>
            <a:r>
              <a:rPr lang="uk-UA" sz="2000" dirty="0" smtClean="0"/>
              <a:t>Здоров*я вам міцного, творчих здобутків.</a:t>
            </a:r>
          </a:p>
          <a:p>
            <a:pPr marL="45720" indent="0">
              <a:buNone/>
            </a:pPr>
            <a:r>
              <a:rPr lang="uk-UA" sz="3000" dirty="0" smtClean="0"/>
              <a:t>    З повагою, Діденко Т.М.</a:t>
            </a:r>
          </a:p>
          <a:p>
            <a:endParaRPr lang="uk-UA" dirty="0" smtClean="0"/>
          </a:p>
          <a:p>
            <a:endParaRPr lang="ru-RU" dirty="0"/>
          </a:p>
        </p:txBody>
      </p:sp>
      <p:pic>
        <p:nvPicPr>
          <p:cNvPr id="3074" name="Picture 2" descr="C:\Users\Домашний\Desktop\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797153"/>
            <a:ext cx="2533650" cy="169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8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p:nvPr/>
        </p:nvSpPr>
        <p:spPr>
          <a:xfrm>
            <a:off x="0" y="6646800"/>
            <a:ext cx="9144000" cy="211200"/>
          </a:xfrm>
          <a:prstGeom prst="rect">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17"/>
          <p:cNvSpPr txBox="1"/>
          <p:nvPr/>
        </p:nvSpPr>
        <p:spPr>
          <a:xfrm>
            <a:off x="922389" y="404664"/>
            <a:ext cx="7760722" cy="46600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700" kern="0" dirty="0">
                <a:solidFill>
                  <a:srgbClr val="000000"/>
                </a:solidFill>
                <a:cs typeface="Arial"/>
                <a:sym typeface="Arial"/>
              </a:rPr>
              <a:t>       </a:t>
            </a:r>
            <a:r>
              <a:rPr lang="en" sz="2400" kern="0" dirty="0">
                <a:solidFill>
                  <a:srgbClr val="000000"/>
                </a:solidFill>
                <a:cs typeface="Arial"/>
                <a:sym typeface="Arial"/>
              </a:rPr>
              <a:t>Дякую за можливість бути на </a:t>
            </a:r>
            <a:r>
              <a:rPr lang="en" sz="2400" kern="0" dirty="0" smtClean="0">
                <a:solidFill>
                  <a:srgbClr val="000000"/>
                </a:solidFill>
                <a:cs typeface="Arial"/>
                <a:sym typeface="Arial"/>
              </a:rPr>
              <a:t>курс</a:t>
            </a:r>
            <a:r>
              <a:rPr lang="uk-UA" sz="2400" kern="0" dirty="0" smtClean="0">
                <a:solidFill>
                  <a:srgbClr val="000000"/>
                </a:solidFill>
                <a:cs typeface="Arial"/>
                <a:sym typeface="Arial"/>
              </a:rPr>
              <a:t>ах</a:t>
            </a:r>
            <a:r>
              <a:rPr lang="en" sz="2400" kern="0" dirty="0" smtClean="0">
                <a:solidFill>
                  <a:srgbClr val="000000"/>
                </a:solidFill>
                <a:cs typeface="Arial"/>
                <a:sym typeface="Arial"/>
              </a:rPr>
              <a:t>. Цікав</a:t>
            </a:r>
            <a:r>
              <a:rPr lang="uk-UA" sz="2400" kern="0" dirty="0" smtClean="0">
                <a:solidFill>
                  <a:srgbClr val="000000"/>
                </a:solidFill>
                <a:cs typeface="Arial"/>
                <a:sym typeface="Arial"/>
              </a:rPr>
              <a:t>і</a:t>
            </a:r>
            <a:r>
              <a:rPr lang="en" sz="2400" kern="0" dirty="0" smtClean="0">
                <a:solidFill>
                  <a:srgbClr val="000000"/>
                </a:solidFill>
                <a:cs typeface="Arial"/>
                <a:sym typeface="Arial"/>
              </a:rPr>
              <a:t>, </a:t>
            </a:r>
            <a:r>
              <a:rPr lang="en" sz="2400" kern="0" dirty="0">
                <a:solidFill>
                  <a:srgbClr val="000000"/>
                </a:solidFill>
                <a:cs typeface="Arial"/>
                <a:sym typeface="Arial"/>
              </a:rPr>
              <a:t>змістовні презентації збережу для подальшого застосування на практиці. Особливо сподобались конкретні рекомендації, які потрібно застосовувати в  певних нозологіях. Сподобалось виконувати завдання, так все структурувалося та розклалося по полицям, скільки ж у мене аспектів взаємодії!</a:t>
            </a:r>
            <a:endParaRPr sz="2400" kern="0" dirty="0">
              <a:solidFill>
                <a:srgbClr val="000000"/>
              </a:solidFill>
              <a:cs typeface="Arial"/>
              <a:sym typeface="Arial"/>
            </a:endParaRPr>
          </a:p>
        </p:txBody>
      </p:sp>
      <p:pic>
        <p:nvPicPr>
          <p:cNvPr id="84" name="Google Shape;84;p17"/>
          <p:cNvPicPr preferRelativeResize="0"/>
          <p:nvPr/>
        </p:nvPicPr>
        <p:blipFill>
          <a:blip r:embed="rId3">
            <a:alphaModFix/>
          </a:blip>
          <a:stretch>
            <a:fillRect/>
          </a:stretch>
        </p:blipFill>
        <p:spPr>
          <a:xfrm>
            <a:off x="323538" y="3166478"/>
            <a:ext cx="3688901" cy="3175733"/>
          </a:xfrm>
          <a:prstGeom prst="rect">
            <a:avLst/>
          </a:prstGeom>
          <a:noFill/>
          <a:ln>
            <a:noFill/>
          </a:ln>
        </p:spPr>
      </p:pic>
      <p:sp>
        <p:nvSpPr>
          <p:cNvPr id="5" name="Google Shape;56;p13"/>
          <p:cNvSpPr txBox="1"/>
          <p:nvPr/>
        </p:nvSpPr>
        <p:spPr>
          <a:xfrm>
            <a:off x="4838458" y="4296078"/>
            <a:ext cx="3535046" cy="91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274E13"/>
                </a:solidFill>
                <a:latin typeface="Comfortaa"/>
                <a:ea typeface="Comfortaa"/>
                <a:cs typeface="Comfortaa"/>
                <a:sym typeface="Comfortaa"/>
              </a:rPr>
              <a:t>Ільїнова Тетяна Анатоліївна</a:t>
            </a:r>
            <a:endParaRPr sz="3600" dirty="0">
              <a:solidFill>
                <a:srgbClr val="274E13"/>
              </a:solidFill>
              <a:latin typeface="Comfortaa"/>
              <a:ea typeface="Comfortaa"/>
              <a:cs typeface="Comfortaa"/>
              <a:sym typeface="Comfortaa"/>
            </a:endParaRPr>
          </a:p>
        </p:txBody>
      </p:sp>
    </p:spTree>
    <p:extLst>
      <p:ext uri="{BB962C8B-B14F-4D97-AF65-F5344CB8AC3E}">
        <p14:creationId xmlns:p14="http://schemas.microsoft.com/office/powerpoint/2010/main" val="112756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 name="Рисунок 4" descr="1.png"/>
          <p:cNvPicPr>
            <a:picLocks noGrp="1" noChangeAspect="1"/>
          </p:cNvPicPr>
          <p:nvPr isPhoto="1"/>
        </p:nvPicPr>
        <p:blipFill>
          <a:blip r:embed="rId2">
            <a:lum/>
          </a:blip>
          <a:stretch>
            <a:fillRect/>
          </a:stretch>
        </p:blipFill>
        <p:spPr>
          <a:xfrm>
            <a:off x="10" y="0"/>
            <a:ext cx="9128125" cy="6858000"/>
          </a:xfrm>
          <a:prstGeom prst="rect">
            <a:avLst/>
          </a:prstGeom>
          <a:noFill/>
          <a:ln>
            <a:noFill/>
          </a:ln>
        </p:spPr>
      </p:pic>
      <p:sp>
        <p:nvSpPr>
          <p:cNvPr id="8" name="TextBox 7"/>
          <p:cNvSpPr txBox="1"/>
          <p:nvPr/>
        </p:nvSpPr>
        <p:spPr>
          <a:xfrm>
            <a:off x="1619672" y="633046"/>
            <a:ext cx="5322630" cy="523220"/>
          </a:xfrm>
          <a:prstGeom prst="rect">
            <a:avLst/>
          </a:prstGeom>
          <a:noFill/>
        </p:spPr>
        <p:txBody>
          <a:bodyPr wrap="square" rtlCol="0">
            <a:spAutoFit/>
          </a:bodyPr>
          <a:lstStyle/>
          <a:p>
            <a:pPr algn="ctr"/>
            <a:r>
              <a:rPr lang="uk-UA" sz="2800" b="1" dirty="0" smtClean="0">
                <a:solidFill>
                  <a:srgbClr val="C00000"/>
                </a:solidFill>
              </a:rPr>
              <a:t>Особиста рефлексія про курси</a:t>
            </a:r>
            <a:endParaRPr lang="ru-RU" sz="2800" b="1" dirty="0">
              <a:solidFill>
                <a:srgbClr val="C00000"/>
              </a:solidFill>
            </a:endParaRPr>
          </a:p>
        </p:txBody>
      </p:sp>
      <p:sp>
        <p:nvSpPr>
          <p:cNvPr id="9" name="TextBox 8"/>
          <p:cNvSpPr txBox="1"/>
          <p:nvPr/>
        </p:nvSpPr>
        <p:spPr>
          <a:xfrm>
            <a:off x="714349" y="1428746"/>
            <a:ext cx="8001056" cy="2246769"/>
          </a:xfrm>
          <a:prstGeom prst="rect">
            <a:avLst/>
          </a:prstGeom>
          <a:noFill/>
        </p:spPr>
        <p:txBody>
          <a:bodyPr wrap="square" rtlCol="0">
            <a:spAutoFit/>
          </a:bodyPr>
          <a:lstStyle/>
          <a:p>
            <a:r>
              <a:rPr lang="uk-UA" sz="2000" dirty="0" smtClean="0">
                <a:solidFill>
                  <a:prstClr val="black"/>
                </a:solidFill>
              </a:rPr>
              <a:t>Дякую організаторам курсу « </a:t>
            </a:r>
            <a:r>
              <a:rPr lang="uk-UA" sz="2000" dirty="0" err="1" smtClean="0">
                <a:solidFill>
                  <a:prstClr val="black"/>
                </a:solidFill>
              </a:rPr>
              <a:t>Ассистент</a:t>
            </a:r>
            <a:r>
              <a:rPr lang="uk-UA" sz="2000" dirty="0" smtClean="0">
                <a:solidFill>
                  <a:prstClr val="black"/>
                </a:solidFill>
              </a:rPr>
              <a:t> </a:t>
            </a:r>
            <a:r>
              <a:rPr lang="uk-UA" sz="2000" dirty="0" smtClean="0">
                <a:solidFill>
                  <a:prstClr val="black"/>
                </a:solidFill>
              </a:rPr>
              <a:t>вчителя», </a:t>
            </a:r>
            <a:r>
              <a:rPr lang="uk-UA" sz="2000" dirty="0" smtClean="0">
                <a:solidFill>
                  <a:prstClr val="black"/>
                </a:solidFill>
              </a:rPr>
              <a:t>які висвітлили  питання професійної діяльності з  докладними </a:t>
            </a:r>
            <a:r>
              <a:rPr lang="uk-UA" sz="2000" dirty="0" smtClean="0">
                <a:solidFill>
                  <a:prstClr val="black"/>
                </a:solidFill>
              </a:rPr>
              <a:t>роз’ясненнями</a:t>
            </a:r>
            <a:r>
              <a:rPr lang="uk-UA" sz="2000" dirty="0" smtClean="0">
                <a:solidFill>
                  <a:prstClr val="black"/>
                </a:solidFill>
              </a:rPr>
              <a:t>. Саме відповідей на  такі питання бракувало у діяльності. Лектори </a:t>
            </a:r>
            <a:r>
              <a:rPr lang="uk-UA" sz="2000" dirty="0" err="1" smtClean="0">
                <a:solidFill>
                  <a:prstClr val="black"/>
                </a:solidFill>
              </a:rPr>
              <a:t>-наставники</a:t>
            </a:r>
            <a:r>
              <a:rPr lang="uk-UA" sz="2000" dirty="0" smtClean="0">
                <a:solidFill>
                  <a:prstClr val="black"/>
                </a:solidFill>
              </a:rPr>
              <a:t> повідомили про всі тонкощі організації роботи за певним напрямом, розкрили взаємозв’язки, розібрали  разом з нами робочі ситуації.  Особлива вдячність – Колісник О.В., яка була з нами в </a:t>
            </a:r>
            <a:r>
              <a:rPr lang="uk-UA" sz="2000" dirty="0" smtClean="0">
                <a:solidFill>
                  <a:prstClr val="black"/>
                </a:solidFill>
              </a:rPr>
              <a:t>онлайн </a:t>
            </a:r>
            <a:r>
              <a:rPr lang="uk-UA" sz="2000" dirty="0" smtClean="0">
                <a:solidFill>
                  <a:prstClr val="black"/>
                </a:solidFill>
              </a:rPr>
              <a:t>– режимі 24/7. </a:t>
            </a:r>
            <a:endParaRPr lang="uk-UA" sz="2000" dirty="0">
              <a:solidFill>
                <a:prstClr val="black"/>
              </a:solidFill>
            </a:endParaRPr>
          </a:p>
        </p:txBody>
      </p:sp>
      <p:sp>
        <p:nvSpPr>
          <p:cNvPr id="21506" name="AutoShape 2" descr="Завантажити книгу Федько халамидник (Володимир Винниченко) у ..."/>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 name="TextBox 9"/>
          <p:cNvSpPr txBox="1"/>
          <p:nvPr/>
        </p:nvSpPr>
        <p:spPr>
          <a:xfrm>
            <a:off x="2883685" y="3742225"/>
            <a:ext cx="5836854" cy="646331"/>
          </a:xfrm>
          <a:prstGeom prst="rect">
            <a:avLst/>
          </a:prstGeom>
          <a:noFill/>
        </p:spPr>
        <p:txBody>
          <a:bodyPr wrap="none" rtlCol="0">
            <a:spAutoFit/>
          </a:bodyPr>
          <a:lstStyle/>
          <a:p>
            <a:pPr algn="ctr"/>
            <a:r>
              <a:rPr lang="uk-UA" sz="3600" b="1" dirty="0" err="1" smtClean="0">
                <a:solidFill>
                  <a:srgbClr val="0070C0"/>
                </a:solidFill>
                <a:latin typeface="Monotype Corsiva" pitchFamily="66" charset="0"/>
              </a:rPr>
              <a:t>Кривенець</a:t>
            </a:r>
            <a:r>
              <a:rPr lang="uk-UA" sz="3600" b="1" dirty="0" smtClean="0">
                <a:solidFill>
                  <a:srgbClr val="0070C0"/>
                </a:solidFill>
                <a:latin typeface="Monotype Corsiva" pitchFamily="66" charset="0"/>
              </a:rPr>
              <a:t> Ірина Володимирівна</a:t>
            </a:r>
            <a:endParaRPr lang="ru-RU" sz="3600" b="1" dirty="0">
              <a:solidFill>
                <a:srgbClr val="0070C0"/>
              </a:solidFill>
              <a:latin typeface="Monotype Corsiva" pitchFamily="66" charset="0"/>
            </a:endParaRPr>
          </a:p>
        </p:txBody>
      </p:sp>
    </p:spTree>
    <p:extLst>
      <p:ext uri="{BB962C8B-B14F-4D97-AF65-F5344CB8AC3E}">
        <p14:creationId xmlns:p14="http://schemas.microsoft.com/office/powerpoint/2010/main" val="19211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395" y="320715"/>
            <a:ext cx="6447501" cy="1320800"/>
          </a:xfrm>
        </p:spPr>
        <p:txBody>
          <a:bodyPr/>
          <a:lstStyle/>
          <a:p>
            <a:pPr algn="ctr"/>
            <a:r>
              <a:rPr lang="uk-UA" dirty="0" smtClean="0"/>
              <a:t>Рефлексія</a:t>
            </a:r>
            <a:endParaRPr lang="uk-UA" dirty="0"/>
          </a:p>
        </p:txBody>
      </p:sp>
      <p:pic>
        <p:nvPicPr>
          <p:cNvPr id="4" name="Содержимое 3" descr="https://komora.info/images/news/002017serpen/10.08.2017/ditu.jpg"/>
          <p:cNvPicPr>
            <a:picLocks noGrp="1"/>
          </p:cNvPicPr>
          <p:nvPr>
            <p:ph idx="1"/>
          </p:nvPr>
        </p:nvPicPr>
        <p:blipFill>
          <a:blip r:embed="rId2" cstate="print"/>
          <a:srcRect/>
          <a:stretch>
            <a:fillRect/>
          </a:stretch>
        </p:blipFill>
        <p:spPr bwMode="auto">
          <a:xfrm>
            <a:off x="3197647" y="3152113"/>
            <a:ext cx="1925198" cy="1364809"/>
          </a:xfrm>
          <a:prstGeom prst="rect">
            <a:avLst/>
          </a:prstGeom>
          <a:noFill/>
          <a:ln w="9525">
            <a:noFill/>
            <a:miter lim="800000"/>
            <a:headEnd/>
            <a:tailEnd/>
          </a:ln>
        </p:spPr>
      </p:pic>
      <p:sp>
        <p:nvSpPr>
          <p:cNvPr id="23554" name="AutoShape 2"/>
          <p:cNvSpPr>
            <a:spLocks noChangeArrowheads="1"/>
          </p:cNvSpPr>
          <p:nvPr/>
        </p:nvSpPr>
        <p:spPr bwMode="auto">
          <a:xfrm>
            <a:off x="1043618" y="1519990"/>
            <a:ext cx="2170565" cy="194421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uk-UA" sz="2400" dirty="0" smtClean="0">
                <a:solidFill>
                  <a:prstClr val="black"/>
                </a:solidFill>
                <a:latin typeface="Times New Roman" pitchFamily="18" charset="0"/>
                <a:cs typeface="Times New Roman" pitchFamily="18" charset="0"/>
              </a:rPr>
              <a:t>Якщо мало досвіду, то спочатку відчуваєш розгубленість</a:t>
            </a:r>
          </a:p>
        </p:txBody>
      </p:sp>
      <p:sp>
        <p:nvSpPr>
          <p:cNvPr id="23555" name="AutoShape 3"/>
          <p:cNvSpPr>
            <a:spLocks noChangeArrowheads="1"/>
          </p:cNvSpPr>
          <p:nvPr/>
        </p:nvSpPr>
        <p:spPr bwMode="auto">
          <a:xfrm>
            <a:off x="3635898" y="1195326"/>
            <a:ext cx="1872208" cy="121644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uk-UA" sz="2400" dirty="0" smtClean="0">
                <a:solidFill>
                  <a:prstClr val="black"/>
                </a:solidFill>
                <a:latin typeface="Times New Roman" pitchFamily="18" charset="0"/>
                <a:cs typeface="Times New Roman" pitchFamily="18" charset="0"/>
              </a:rPr>
              <a:t>Дякую за чіткі інструкції</a:t>
            </a:r>
          </a:p>
          <a:p>
            <a:pPr fontAlgn="base">
              <a:spcBef>
                <a:spcPct val="0"/>
              </a:spcBef>
              <a:spcAft>
                <a:spcPct val="0"/>
              </a:spcAft>
            </a:pPr>
            <a:endParaRPr lang="uk-UA" sz="2400" dirty="0" smtClean="0">
              <a:solidFill>
                <a:prstClr val="black"/>
              </a:solidFill>
              <a:latin typeface="Arial" pitchFamily="34" charset="0"/>
              <a:cs typeface="Arial" pitchFamily="34" charset="0"/>
            </a:endParaRPr>
          </a:p>
        </p:txBody>
      </p:sp>
      <p:sp>
        <p:nvSpPr>
          <p:cNvPr id="23556" name="AutoShape 4"/>
          <p:cNvSpPr>
            <a:spLocks noChangeArrowheads="1"/>
          </p:cNvSpPr>
          <p:nvPr/>
        </p:nvSpPr>
        <p:spPr bwMode="auto">
          <a:xfrm>
            <a:off x="5220073" y="2835768"/>
            <a:ext cx="2363300" cy="12568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uk-UA" sz="2400" dirty="0" smtClean="0">
                <a:solidFill>
                  <a:prstClr val="black"/>
                </a:solidFill>
                <a:latin typeface="Times New Roman" pitchFamily="18" charset="0"/>
                <a:cs typeface="Times New Roman" pitchFamily="18" charset="0"/>
              </a:rPr>
              <a:t>Довелося згадати досвід минулих років</a:t>
            </a:r>
          </a:p>
        </p:txBody>
      </p:sp>
      <p:sp>
        <p:nvSpPr>
          <p:cNvPr id="23557" name="AutoShape 5"/>
          <p:cNvSpPr>
            <a:spLocks noChangeArrowheads="1"/>
          </p:cNvSpPr>
          <p:nvPr/>
        </p:nvSpPr>
        <p:spPr bwMode="auto">
          <a:xfrm>
            <a:off x="465058" y="3831800"/>
            <a:ext cx="2952249" cy="177468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uk-UA" sz="2400" dirty="0" smtClean="0">
                <a:solidFill>
                  <a:prstClr val="black"/>
                </a:solidFill>
                <a:latin typeface="Times New Roman" pitchFamily="18" charset="0"/>
                <a:cs typeface="Times New Roman" pitchFamily="18" charset="0"/>
              </a:rPr>
              <a:t>З’явилося бажання скоріше повернутися до роботи з дітьми</a:t>
            </a:r>
          </a:p>
        </p:txBody>
      </p:sp>
      <p:sp>
        <p:nvSpPr>
          <p:cNvPr id="23558" name="AutoShape 6"/>
          <p:cNvSpPr>
            <a:spLocks noChangeArrowheads="1"/>
          </p:cNvSpPr>
          <p:nvPr/>
        </p:nvSpPr>
        <p:spPr bwMode="auto">
          <a:xfrm>
            <a:off x="4427985" y="4581145"/>
            <a:ext cx="2736304" cy="211601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uk-UA" sz="2400" dirty="0" smtClean="0">
                <a:solidFill>
                  <a:prstClr val="black"/>
                </a:solidFill>
                <a:latin typeface="Times New Roman" pitchFamily="18" charset="0"/>
                <a:cs typeface="Times New Roman" pitchFamily="18" charset="0"/>
              </a:rPr>
              <a:t>Працюючи з додатковою </a:t>
            </a:r>
            <a:r>
              <a:rPr lang="uk-UA" sz="2400" dirty="0" smtClean="0">
                <a:solidFill>
                  <a:prstClr val="black"/>
                </a:solidFill>
                <a:latin typeface="Times New Roman" pitchFamily="18" charset="0"/>
                <a:cs typeface="Times New Roman" pitchFamily="18" charset="0"/>
              </a:rPr>
              <a:t>літературою, </a:t>
            </a:r>
            <a:r>
              <a:rPr lang="uk-UA" sz="2400" dirty="0" smtClean="0">
                <a:solidFill>
                  <a:prstClr val="black"/>
                </a:solidFill>
                <a:latin typeface="Times New Roman" pitchFamily="18" charset="0"/>
                <a:cs typeface="Times New Roman" pitchFamily="18" charset="0"/>
              </a:rPr>
              <a:t>почерпнула багато  корисного</a:t>
            </a:r>
          </a:p>
        </p:txBody>
      </p:sp>
      <p:sp>
        <p:nvSpPr>
          <p:cNvPr id="9" name="Подзаголовок 2"/>
          <p:cNvSpPr>
            <a:spLocks noGrp="1"/>
          </p:cNvSpPr>
          <p:nvPr/>
        </p:nvSpPr>
        <p:spPr>
          <a:xfrm>
            <a:off x="1054164" y="5761117"/>
            <a:ext cx="3235396" cy="1096899"/>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uk-UA" dirty="0" smtClean="0">
              <a:solidFill>
                <a:schemeClr val="tx1">
                  <a:lumMod val="75000"/>
                  <a:lumOff val="25000"/>
                </a:schemeClr>
              </a:solidFill>
            </a:endParaRPr>
          </a:p>
          <a:p>
            <a:pPr algn="ctr"/>
            <a:r>
              <a:rPr lang="uk-UA" sz="4000" dirty="0" err="1" smtClean="0">
                <a:solidFill>
                  <a:schemeClr val="accent2">
                    <a:lumMod val="50000"/>
                  </a:schemeClr>
                </a:solidFill>
              </a:rPr>
              <a:t>Ганжа</a:t>
            </a:r>
            <a:r>
              <a:rPr lang="uk-UA" sz="4000" dirty="0" smtClean="0">
                <a:solidFill>
                  <a:schemeClr val="accent2">
                    <a:lumMod val="50000"/>
                  </a:schemeClr>
                </a:solidFill>
              </a:rPr>
              <a:t> </a:t>
            </a:r>
            <a:r>
              <a:rPr lang="uk-UA" sz="4000" dirty="0">
                <a:solidFill>
                  <a:schemeClr val="accent2">
                    <a:lumMod val="50000"/>
                  </a:schemeClr>
                </a:solidFill>
              </a:rPr>
              <a:t>Наталія Володимирівна </a:t>
            </a:r>
            <a:endParaRPr lang="ru-RU" sz="4000" dirty="0">
              <a:solidFill>
                <a:schemeClr val="accent2">
                  <a:lumMod val="50000"/>
                </a:schemeClr>
              </a:solidFill>
            </a:endParaRPr>
          </a:p>
        </p:txBody>
      </p:sp>
    </p:spTree>
    <p:extLst>
      <p:ext uri="{BB962C8B-B14F-4D97-AF65-F5344CB8AC3E}">
        <p14:creationId xmlns:p14="http://schemas.microsoft.com/office/powerpoint/2010/main" val="140740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alpha val="9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Особисте враження</a:t>
            </a:r>
            <a:endParaRPr lang="ru-RU" b="1" dirty="0"/>
          </a:p>
        </p:txBody>
      </p:sp>
      <p:sp>
        <p:nvSpPr>
          <p:cNvPr id="3" name="Объект 2"/>
          <p:cNvSpPr>
            <a:spLocks noGrp="1"/>
          </p:cNvSpPr>
          <p:nvPr>
            <p:ph idx="1"/>
          </p:nvPr>
        </p:nvSpPr>
        <p:spPr/>
        <p:txBody>
          <a:bodyPr>
            <a:normAutofit fontScale="77500" lnSpcReduction="20000"/>
          </a:bodyPr>
          <a:lstStyle/>
          <a:p>
            <a:pPr marL="0" indent="0">
              <a:buNone/>
            </a:pPr>
            <a:r>
              <a:rPr lang="uk-UA" dirty="0" smtClean="0"/>
              <a:t>Оскільки я маю невеликий досвід роботи, то отримані мною нові знання під час проходження даних курсів, які, впевнена, допоможуть мені в роботі не лише на посаді асистента вчителя, а й взагалі у педагогічній діяльності – дуже цінні. Особливо важливим для мене стала інформація з приводу ведення документації,  роботи з батьками дітей з ООП. Також дізналася чимало нових термінів.</a:t>
            </a:r>
          </a:p>
          <a:p>
            <a:pPr marL="0" indent="0">
              <a:buNone/>
            </a:pPr>
            <a:r>
              <a:rPr lang="uk-UA" dirty="0" smtClean="0"/>
              <a:t>Я дуже вдячна організаторам за таку можливість та прекрасну організацію навчання! Також хочу висловити подяку кураторові групи 100 за допомогу, корисні поради та підтримку!</a:t>
            </a:r>
          </a:p>
          <a:p>
            <a:pPr marL="0" indent="0">
              <a:buNone/>
            </a:pPr>
            <a:r>
              <a:rPr lang="uk-UA" dirty="0" smtClean="0"/>
              <a:t>ДЯКУЮ!!!</a:t>
            </a:r>
            <a:endParaRPr lang="ru-RU" dirty="0"/>
          </a:p>
        </p:txBody>
      </p:sp>
      <p:sp>
        <p:nvSpPr>
          <p:cNvPr id="4" name="Подзаголовок 2"/>
          <p:cNvSpPr>
            <a:spLocks noGrp="1"/>
          </p:cNvSpPr>
          <p:nvPr/>
        </p:nvSpPr>
        <p:spPr>
          <a:xfrm>
            <a:off x="2555776" y="5824583"/>
            <a:ext cx="64008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b="1" dirty="0" err="1" smtClean="0">
                <a:solidFill>
                  <a:srgbClr val="C00000"/>
                </a:solidFill>
              </a:rPr>
              <a:t>Козовник</a:t>
            </a:r>
            <a:r>
              <a:rPr lang="uk-UA" b="1" dirty="0" smtClean="0">
                <a:solidFill>
                  <a:srgbClr val="C00000"/>
                </a:solidFill>
              </a:rPr>
              <a:t> Юлія </a:t>
            </a:r>
            <a:r>
              <a:rPr lang="uk-UA" b="1" dirty="0" err="1" smtClean="0">
                <a:solidFill>
                  <a:srgbClr val="C00000"/>
                </a:solidFill>
              </a:rPr>
              <a:t>Вячеславівна</a:t>
            </a:r>
            <a:endParaRPr lang="ru-RU" b="1" dirty="0">
              <a:solidFill>
                <a:srgbClr val="C00000"/>
              </a:solidFill>
            </a:endParaRPr>
          </a:p>
        </p:txBody>
      </p:sp>
    </p:spTree>
    <p:extLst>
      <p:ext uri="{BB962C8B-B14F-4D97-AF65-F5344CB8AC3E}">
        <p14:creationId xmlns:p14="http://schemas.microsoft.com/office/powerpoint/2010/main" val="355313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764715"/>
            <a:ext cx="6858000" cy="974035"/>
          </a:xfrm>
        </p:spPr>
        <p:txBody>
          <a:bodyPr>
            <a:normAutofit fontScale="90000"/>
          </a:bodyPr>
          <a:lstStyle/>
          <a:p>
            <a:r>
              <a:rPr lang="uk-UA" dirty="0" smtClean="0">
                <a:solidFill>
                  <a:srgbClr val="FF0000"/>
                </a:solidFill>
              </a:rPr>
              <a:t>Особиста рефлексія про курси</a:t>
            </a:r>
            <a:endParaRPr lang="ru-RU" dirty="0">
              <a:solidFill>
                <a:srgbClr val="FF0000"/>
              </a:solidFill>
            </a:endParaRPr>
          </a:p>
        </p:txBody>
      </p:sp>
      <p:sp>
        <p:nvSpPr>
          <p:cNvPr id="3" name="Подзаголовок 2"/>
          <p:cNvSpPr>
            <a:spLocks noGrp="1"/>
          </p:cNvSpPr>
          <p:nvPr>
            <p:ph type="subTitle" idx="1"/>
          </p:nvPr>
        </p:nvSpPr>
        <p:spPr>
          <a:xfrm>
            <a:off x="971607" y="1772817"/>
            <a:ext cx="7195931" cy="1645231"/>
          </a:xfrm>
        </p:spPr>
        <p:txBody>
          <a:bodyPr>
            <a:noAutofit/>
          </a:bodyPr>
          <a:lstStyle/>
          <a:p>
            <a:r>
              <a:rPr lang="uk-UA" dirty="0" smtClean="0">
                <a:latin typeface="Times New Roman" panose="02020603050405020304" pitchFamily="18" charset="0"/>
                <a:cs typeface="Times New Roman" panose="02020603050405020304" pitchFamily="18" charset="0"/>
              </a:rPr>
              <a:t>Особисто мені дуже сподобались курси «</a:t>
            </a:r>
            <a:r>
              <a:rPr lang="uk-UA" dirty="0" smtClean="0">
                <a:latin typeface="Times New Roman" panose="02020603050405020304" pitchFamily="18" charset="0"/>
                <a:cs typeface="Times New Roman" panose="02020603050405020304" pitchFamily="18" charset="0"/>
              </a:rPr>
              <a:t>Асистент учителя</a:t>
            </a:r>
            <a:r>
              <a:rPr lang="uk-UA" dirty="0" smtClean="0">
                <a:latin typeface="Times New Roman" panose="02020603050405020304" pitchFamily="18" charset="0"/>
                <a:cs typeface="Times New Roman" panose="02020603050405020304" pitchFamily="18" charset="0"/>
              </a:rPr>
              <a:t>», як </a:t>
            </a:r>
            <a:r>
              <a:rPr lang="uk-UA" dirty="0" smtClean="0">
                <a:latin typeface="Times New Roman" panose="02020603050405020304" pitchFamily="18" charset="0"/>
                <a:cs typeface="Times New Roman" panose="02020603050405020304" pitchFamily="18" charset="0"/>
              </a:rPr>
              <a:t>людина. </a:t>
            </a:r>
            <a:r>
              <a:rPr lang="uk-UA" dirty="0" smtClean="0">
                <a:latin typeface="Times New Roman" panose="02020603050405020304" pitchFamily="18" charset="0"/>
                <a:cs typeface="Times New Roman" panose="02020603050405020304" pitchFamily="18" charset="0"/>
              </a:rPr>
              <a:t>у якої стаж на посаді асистента вчителя є тільки 1 </a:t>
            </a:r>
            <a:r>
              <a:rPr lang="uk-UA" dirty="0" smtClean="0">
                <a:latin typeface="Times New Roman" panose="02020603050405020304" pitchFamily="18" charset="0"/>
                <a:cs typeface="Times New Roman" panose="02020603050405020304" pitchFamily="18" charset="0"/>
              </a:rPr>
              <a:t>рік. Не </a:t>
            </a:r>
            <a:r>
              <a:rPr lang="uk-UA" dirty="0" smtClean="0">
                <a:latin typeface="Times New Roman" panose="02020603050405020304" pitchFamily="18" charset="0"/>
                <a:cs typeface="Times New Roman" panose="02020603050405020304" pitchFamily="18" charset="0"/>
              </a:rPr>
              <a:t>важко розуміти </a:t>
            </a:r>
            <a:r>
              <a:rPr lang="uk-UA" dirty="0" smtClean="0">
                <a:latin typeface="Times New Roman" panose="02020603050405020304" pitchFamily="18" charset="0"/>
                <a:cs typeface="Times New Roman" panose="02020603050405020304" pitchFamily="18" charset="0"/>
              </a:rPr>
              <a:t>всю </a:t>
            </a:r>
            <a:r>
              <a:rPr lang="uk-UA" dirty="0" smtClean="0">
                <a:latin typeface="Times New Roman" panose="02020603050405020304" pitchFamily="18" charset="0"/>
                <a:cs typeface="Times New Roman" panose="02020603050405020304" pitchFamily="18" charset="0"/>
              </a:rPr>
              <a:t>делікатність теми. За це велике спасибі організаторам </a:t>
            </a:r>
            <a:r>
              <a:rPr lang="uk-UA" dirty="0" smtClean="0">
                <a:latin typeface="Times New Roman" panose="02020603050405020304" pitchFamily="18" charset="0"/>
                <a:cs typeface="Times New Roman" panose="02020603050405020304" pitchFamily="18" charset="0"/>
              </a:rPr>
              <a:t>курсу! </a:t>
            </a:r>
            <a:r>
              <a:rPr lang="uk-UA" dirty="0" smtClean="0">
                <a:latin typeface="Times New Roman" panose="02020603050405020304" pitchFamily="18" charset="0"/>
                <a:cs typeface="Times New Roman" panose="02020603050405020304" pitchFamily="18" charset="0"/>
              </a:rPr>
              <a:t>Дуже </a:t>
            </a:r>
            <a:r>
              <a:rPr lang="uk-UA" dirty="0" err="1" smtClean="0">
                <a:latin typeface="Times New Roman" panose="02020603050405020304" pitchFamily="18" charset="0"/>
                <a:cs typeface="Times New Roman" panose="02020603050405020304" pitchFamily="18" charset="0"/>
              </a:rPr>
              <a:t>грамотно</a:t>
            </a:r>
            <a:r>
              <a:rPr lang="uk-UA" dirty="0" smtClean="0">
                <a:latin typeface="Times New Roman" panose="02020603050405020304" pitchFamily="18" charset="0"/>
                <a:cs typeface="Times New Roman" panose="02020603050405020304" pitchFamily="18" charset="0"/>
              </a:rPr>
              <a:t> та чітко відповіли на усі </a:t>
            </a:r>
            <a:r>
              <a:rPr lang="uk-UA" dirty="0" smtClean="0">
                <a:latin typeface="Times New Roman" panose="02020603050405020304" pitchFamily="18" charset="0"/>
                <a:cs typeface="Times New Roman" panose="02020603050405020304" pitchFamily="18" charset="0"/>
              </a:rPr>
              <a:t>питання, </a:t>
            </a:r>
            <a:r>
              <a:rPr lang="uk-UA" dirty="0" smtClean="0">
                <a:latin typeface="Times New Roman" panose="02020603050405020304" pitchFamily="18" charset="0"/>
                <a:cs typeface="Times New Roman" panose="02020603050405020304" pitchFamily="18" charset="0"/>
              </a:rPr>
              <a:t>які виникали.</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1" y="4124074"/>
            <a:ext cx="2882798" cy="2562487"/>
          </a:xfrm>
          <a:prstGeom prst="rect">
            <a:avLst/>
          </a:prstGeom>
        </p:spPr>
      </p:pic>
      <p:sp>
        <p:nvSpPr>
          <p:cNvPr id="5" name="Заголовок 1"/>
          <p:cNvSpPr txBox="1">
            <a:spLocks/>
          </p:cNvSpPr>
          <p:nvPr/>
        </p:nvSpPr>
        <p:spPr>
          <a:xfrm>
            <a:off x="467544" y="4941168"/>
            <a:ext cx="4776192" cy="11521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600" smtClean="0">
                <a:solidFill>
                  <a:schemeClr val="accent6">
                    <a:lumMod val="75000"/>
                  </a:schemeClr>
                </a:solidFill>
              </a:rPr>
              <a:t>Нестеренко Радмила Олександрівна</a:t>
            </a:r>
            <a:endParaRPr lang="ru-RU" sz="3600" dirty="0">
              <a:solidFill>
                <a:schemeClr val="accent6">
                  <a:lumMod val="75000"/>
                </a:schemeClr>
              </a:solidFill>
            </a:endParaRPr>
          </a:p>
        </p:txBody>
      </p:sp>
    </p:spTree>
    <p:extLst>
      <p:ext uri="{BB962C8B-B14F-4D97-AF65-F5344CB8AC3E}">
        <p14:creationId xmlns:p14="http://schemas.microsoft.com/office/powerpoint/2010/main" val="217064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pPr algn="r" eaLnBrk="1" hangingPunct="1">
              <a:defRPr/>
            </a:pPr>
            <a:r>
              <a:rPr lang="uk-UA" altLang="en-US" sz="6000" dirty="0">
                <a:ln>
                  <a:noFill/>
                </a:ln>
                <a:solidFill>
                  <a:schemeClr val="accent3">
                    <a:lumMod val="75000"/>
                  </a:schemeClr>
                </a:solidFill>
              </a:rPr>
              <a:t>Рефлексія про навчання</a:t>
            </a:r>
            <a:endParaRPr lang="en-US" sz="6000" dirty="0">
              <a:solidFill>
                <a:schemeClr val="accent3">
                  <a:lumMod val="75000"/>
                </a:schemeClr>
              </a:solidFill>
            </a:endParaRPr>
          </a:p>
        </p:txBody>
      </p:sp>
      <p:graphicFrame>
        <p:nvGraphicFramePr>
          <p:cNvPr id="4" name="Таблица 4"/>
          <p:cNvGraphicFramePr>
            <a:graphicFrameLocks noGrp="1"/>
          </p:cNvGraphicFramePr>
          <p:nvPr>
            <p:ph idx="1"/>
            <p:extLst>
              <p:ext uri="{D42A27DB-BD31-4B8C-83A1-F6EECF244321}">
                <p14:modId xmlns:p14="http://schemas.microsoft.com/office/powerpoint/2010/main" val="399921672"/>
              </p:ext>
            </p:extLst>
          </p:nvPr>
        </p:nvGraphicFramePr>
        <p:xfrm>
          <a:off x="683571" y="2492897"/>
          <a:ext cx="7842647" cy="3368052"/>
        </p:xfrm>
        <a:graphic>
          <a:graphicData uri="http://schemas.openxmlformats.org/drawingml/2006/table">
            <a:tbl>
              <a:tblPr firstRow="1" bandRow="1">
                <a:tableStyleId>{5C22544A-7EE6-4342-B048-85BDC9FD1C3A}</a:tableStyleId>
              </a:tblPr>
              <a:tblGrid>
                <a:gridCol w="4433495"/>
                <a:gridCol w="3409152"/>
              </a:tblGrid>
              <a:tr h="3759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900" dirty="0"/>
                        <a:t>Що сподобалось</a:t>
                      </a:r>
                      <a:endParaRPr lang="en-US" sz="1900" dirty="0"/>
                    </a:p>
                  </a:txBody>
                  <a:tcPr marL="68581" marR="68581" marT="45723" marB="45723">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900" dirty="0"/>
                        <a:t>Що не сподобалось</a:t>
                      </a:r>
                      <a:endParaRPr lang="en-US" sz="1900" dirty="0"/>
                    </a:p>
                  </a:txBody>
                  <a:tcPr marL="68581" marR="68581" marT="45723" marB="45723">
                    <a:solidFill>
                      <a:schemeClr val="accent5"/>
                    </a:solidFill>
                  </a:tcPr>
                </a:tc>
              </a:tr>
              <a:tr h="2834647">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uk-UA" sz="1900" dirty="0"/>
                        <a:t>Подяка всім лекторам за насичені, цікаві лекції з простим та змістовним розкриттям тем та матеріалів;</a:t>
                      </a:r>
                    </a:p>
                    <a:p>
                      <a:pPr marL="285750" lvl="0" indent="-285750">
                        <a:buFont typeface="Wingdings" panose="05000000000000000000" pitchFamily="2" charset="2"/>
                        <a:buChar char="ü"/>
                      </a:pPr>
                      <a:r>
                        <a:rPr lang="uk-UA" sz="1900" dirty="0"/>
                        <a:t>Окрема подяка </a:t>
                      </a:r>
                      <a:r>
                        <a:rPr lang="uk-UA" sz="1900" dirty="0" err="1"/>
                        <a:t>Байназаровій</a:t>
                      </a:r>
                      <a:r>
                        <a:rPr lang="uk-UA" sz="1900" dirty="0"/>
                        <a:t> О.О., Гніді Т.Б., Колісник О.В. за чітку та структуровану викладку матеріалу;</a:t>
                      </a:r>
                    </a:p>
                    <a:p>
                      <a:pPr marL="285750" lvl="0" indent="-285750">
                        <a:buFont typeface="Wingdings" panose="05000000000000000000" pitchFamily="2" charset="2"/>
                        <a:buChar char="ü"/>
                      </a:pPr>
                      <a:r>
                        <a:rPr lang="uk-UA" sz="1900" dirty="0"/>
                        <a:t>Велике спасибі куратору курсу Колісник О.В., за постійний зв’язок, її змістовні відповіді, чуйність, позитив в спілкуванні та вміння мотивувати.</a:t>
                      </a:r>
                    </a:p>
                  </a:txBody>
                  <a:tcPr marL="68581" marR="68581" marT="45723" marB="45723">
                    <a:solidFill>
                      <a:srgbClr val="FDE7FC"/>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uk-UA" sz="1900" dirty="0"/>
                        <a:t>В режимі онлайн неможливий повноцінний обмін досвідом з колегами, як при спілкуванні «</a:t>
                      </a:r>
                      <a:r>
                        <a:rPr lang="uk-UA" sz="1900" dirty="0" err="1"/>
                        <a:t>вживу</a:t>
                      </a:r>
                      <a:r>
                        <a:rPr lang="uk-UA" sz="1900" dirty="0"/>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uk-UA" sz="1900" dirty="0"/>
                        <a:t>Неможливість задати питання лекторам по ходу </a:t>
                      </a:r>
                      <a:r>
                        <a:rPr lang="uk-UA" sz="1900" dirty="0" smtClean="0"/>
                        <a:t>лекцій, </a:t>
                      </a:r>
                      <a:r>
                        <a:rPr lang="uk-UA" sz="1900" dirty="0" smtClean="0">
                          <a:solidFill>
                            <a:srgbClr val="FF0000"/>
                          </a:solidFill>
                        </a:rPr>
                        <a:t>але це можна зробити в телефонному або веб режимі..</a:t>
                      </a:r>
                      <a:endParaRPr lang="en-US" sz="1900" dirty="0">
                        <a:solidFill>
                          <a:srgbClr val="FF0000"/>
                        </a:solidFill>
                      </a:endParaRPr>
                    </a:p>
                    <a:p>
                      <a:endParaRPr lang="en-US" sz="1900" dirty="0"/>
                    </a:p>
                  </a:txBody>
                  <a:tcPr marL="68581" marR="68581" marT="45723" marB="45723">
                    <a:solidFill>
                      <a:srgbClr val="F5F5CB"/>
                    </a:solidFill>
                  </a:tcPr>
                </a:tc>
              </a:tr>
            </a:tbl>
          </a:graphicData>
        </a:graphic>
      </p:graphicFrame>
      <p:sp>
        <p:nvSpPr>
          <p:cNvPr id="22543" name="TextBox 6"/>
          <p:cNvSpPr txBox="1">
            <a:spLocks noChangeArrowheads="1"/>
          </p:cNvSpPr>
          <p:nvPr/>
        </p:nvSpPr>
        <p:spPr bwMode="auto">
          <a:xfrm>
            <a:off x="505015" y="5657737"/>
            <a:ext cx="80648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457200" eaLnBrk="0" fontAlgn="base" hangingPunct="0">
              <a:spcBef>
                <a:spcPct val="0"/>
              </a:spcBef>
              <a:spcAft>
                <a:spcPct val="0"/>
              </a:spcAft>
              <a:defRPr>
                <a:solidFill>
                  <a:schemeClr val="tx1"/>
                </a:solidFill>
                <a:latin typeface="Garamond" pitchFamily="18" charset="0"/>
              </a:defRPr>
            </a:lvl6pPr>
            <a:lvl7pPr marL="2971800" indent="-228600" defTabSz="457200" eaLnBrk="0" fontAlgn="base" hangingPunct="0">
              <a:spcBef>
                <a:spcPct val="0"/>
              </a:spcBef>
              <a:spcAft>
                <a:spcPct val="0"/>
              </a:spcAft>
              <a:defRPr>
                <a:solidFill>
                  <a:schemeClr val="tx1"/>
                </a:solidFill>
                <a:latin typeface="Garamond" pitchFamily="18" charset="0"/>
              </a:defRPr>
            </a:lvl7pPr>
            <a:lvl8pPr marL="3429000" indent="-228600" defTabSz="457200" eaLnBrk="0" fontAlgn="base" hangingPunct="0">
              <a:spcBef>
                <a:spcPct val="0"/>
              </a:spcBef>
              <a:spcAft>
                <a:spcPct val="0"/>
              </a:spcAft>
              <a:defRPr>
                <a:solidFill>
                  <a:schemeClr val="tx1"/>
                </a:solidFill>
                <a:latin typeface="Garamond" pitchFamily="18" charset="0"/>
              </a:defRPr>
            </a:lvl8pPr>
            <a:lvl9pPr marL="3886200" indent="-228600" defTabSz="457200" eaLnBrk="0" fontAlgn="base" hangingPunct="0">
              <a:spcBef>
                <a:spcPct val="0"/>
              </a:spcBef>
              <a:spcAft>
                <a:spcPct val="0"/>
              </a:spcAft>
              <a:defRPr>
                <a:solidFill>
                  <a:schemeClr val="tx1"/>
                </a:solidFill>
                <a:latin typeface="Garamond" pitchFamily="18" charset="0"/>
              </a:defRPr>
            </a:lvl9pPr>
          </a:lstStyle>
          <a:p>
            <a:pPr defTabSz="457200" eaLnBrk="0" fontAlgn="base" hangingPunct="0">
              <a:spcBef>
                <a:spcPct val="0"/>
              </a:spcBef>
              <a:spcAft>
                <a:spcPct val="0"/>
              </a:spcAft>
            </a:pPr>
            <a:r>
              <a:rPr lang="uk-UA" altLang="en-US" sz="2000" dirty="0">
                <a:solidFill>
                  <a:prstClr val="black"/>
                </a:solidFill>
              </a:rPr>
              <a:t>Я вельми задоволена, що потрапила на змістовний курс, і поповнила свої знання </a:t>
            </a:r>
            <a:r>
              <a:rPr lang="uk-UA" altLang="en-US" sz="2000" dirty="0" smtClean="0">
                <a:solidFill>
                  <a:prstClr val="black"/>
                </a:solidFill>
              </a:rPr>
              <a:t>корисною </a:t>
            </a:r>
            <a:r>
              <a:rPr lang="uk-UA" altLang="en-US" sz="2000" dirty="0">
                <a:solidFill>
                  <a:prstClr val="black"/>
                </a:solidFill>
              </a:rPr>
              <a:t>та цікавою інформацією.</a:t>
            </a:r>
            <a:endParaRPr lang="en-US" altLang="en-US" sz="2000" dirty="0">
              <a:solidFill>
                <a:prstClr val="black"/>
              </a:solidFill>
            </a:endParaRPr>
          </a:p>
        </p:txBody>
      </p:sp>
      <p:pic>
        <p:nvPicPr>
          <p:cNvPr id="22544" name="Picture 2" descr="Ответы Mail.ru: Можно ли как-то давать смайлик в ответы@ Mail.Ru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8075" y="5026901"/>
            <a:ext cx="489347" cy="47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4" descr="Смайл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90" y="1291825"/>
            <a:ext cx="1190625"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6" descr="👍 Смайлик-эмоджи 'Большой палец вверх' ВК (ВКонтакте), Инстаграм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075" y="2957519"/>
            <a:ext cx="277416"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8" descr="👎 Смайлик-эмоджи 'Большой палец вниз' ВК (ВКонтакте), Инстаграм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817" y="2957519"/>
            <a:ext cx="278606"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4"/>
          <p:cNvSpPr txBox="1">
            <a:spLocks/>
          </p:cNvSpPr>
          <p:nvPr/>
        </p:nvSpPr>
        <p:spPr bwMode="auto">
          <a:xfrm>
            <a:off x="4283968" y="6385565"/>
            <a:ext cx="4468812" cy="47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eaLnBrk="1" fontAlgn="auto" hangingPunct="1">
              <a:buFont typeface="Arial"/>
              <a:buChar char="•"/>
              <a:defRPr/>
            </a:pPr>
            <a:r>
              <a:rPr lang="uk-UA" b="1" dirty="0" smtClean="0">
                <a:solidFill>
                  <a:srgbClr val="C00000"/>
                </a:solidFill>
              </a:rPr>
              <a:t>Павлюк Олена Геннадіївна</a:t>
            </a:r>
            <a:endParaRPr lang="uk-UA" b="1" dirty="0">
              <a:solidFill>
                <a:srgbClr val="C00000"/>
              </a:solidFill>
            </a:endParaRPr>
          </a:p>
        </p:txBody>
      </p:sp>
    </p:spTree>
    <p:extLst>
      <p:ext uri="{BB962C8B-B14F-4D97-AF65-F5344CB8AC3E}">
        <p14:creationId xmlns:p14="http://schemas.microsoft.com/office/powerpoint/2010/main" val="3972586964"/>
      </p:ext>
    </p:extLst>
  </p:cSld>
  <p:clrMapOvr>
    <a:masterClrMapping/>
  </p:clrMapOvr>
  <p:timing>
    <p:tnLst>
      <p:par>
        <p:cT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10.jpeg"/></Relationships>
</file>

<file path=ppt/theme/_rels/theme15.xml.rels><?xml version="1.0" encoding="UTF-8" standalone="yes"?>
<Relationships xmlns="http://schemas.openxmlformats.org/package/2006/relationships"><Relationship Id="rId1" Type="http://schemas.openxmlformats.org/officeDocument/2006/relationships/image" Target="../media/image10.jpeg"/></Relationships>
</file>

<file path=ppt/theme/_rels/theme16.xml.rels><?xml version="1.0" encoding="UTF-8" standalone="yes"?>
<Relationships xmlns="http://schemas.openxmlformats.org/package/2006/relationships"><Relationship Id="rId1" Type="http://schemas.openxmlformats.org/officeDocument/2006/relationships/image" Target="../media/image11.jpeg"/></Relationships>
</file>

<file path=ppt/theme/_rels/theme19.xml.rels><?xml version="1.0" encoding="UTF-8" standalone="yes"?>
<Relationships xmlns="http://schemas.openxmlformats.org/package/2006/relationships"><Relationship Id="rId1" Type="http://schemas.openxmlformats.org/officeDocument/2006/relationships/image" Target="../media/image16.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12.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3.xml><?xml version="1.0" encoding="utf-8"?>
<a:theme xmlns:a="http://schemas.openxmlformats.org/drawingml/2006/main" name="powerpoint-template-24">
  <a:themeElements>
    <a:clrScheme name="">
      <a:dk1>
        <a:srgbClr val="5F5F5F"/>
      </a:dk1>
      <a:lt1>
        <a:srgbClr val="FFFFFF"/>
      </a:lt1>
      <a:dk2>
        <a:srgbClr val="FFFFFF"/>
      </a:dk2>
      <a:lt2>
        <a:srgbClr val="820044"/>
      </a:lt2>
      <a:accent1>
        <a:srgbClr val="E70303"/>
      </a:accent1>
      <a:accent2>
        <a:srgbClr val="F96F1C"/>
      </a:accent2>
      <a:accent3>
        <a:srgbClr val="FFFFFF"/>
      </a:accent3>
      <a:accent4>
        <a:srgbClr val="505050"/>
      </a:accent4>
      <a:accent5>
        <a:srgbClr val="F1AAAA"/>
      </a:accent5>
      <a:accent6>
        <a:srgbClr val="E26418"/>
      </a:accent6>
      <a:hlink>
        <a:srgbClr val="BD0345"/>
      </a:hlink>
      <a:folHlink>
        <a:srgbClr val="660033"/>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1200" dirty="0" smtClean="0">
            <a:solidFill>
              <a:schemeClr val="bg2">
                <a:lumMod val="75000"/>
              </a:schemeClr>
            </a:solidFill>
          </a:defRPr>
        </a:defPPr>
      </a:lstStyle>
    </a:tx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_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7.xml><?xml version="1.0" encoding="utf-8"?>
<a:theme xmlns:a="http://schemas.openxmlformats.org/drawingml/2006/main" name="зел листья">
  <a:themeElements>
    <a:clrScheme name="Другая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26900"/>
      </a:hlink>
      <a:folHlink>
        <a:srgbClr val="FBD5B5"/>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9.xml><?xml version="1.0" encoding="utf-8"?>
<a:theme xmlns:a="http://schemas.openxmlformats.org/drawingml/2006/main" name="Эркер">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0.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Презентация-укр-9">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2.xml><?xml version="1.0" encoding="utf-8"?>
<a:theme xmlns:a="http://schemas.openxmlformats.org/drawingml/2006/main" name="Дети-друзья 16 х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3246688_TF03896101.potx" id="{A3AB8EB1-32C8-42D1-A2F7-9C8024EB1CB7}" vid="{880779B9-4198-47E8-81D9-8281AF4E13F9}"/>
    </a:ext>
  </a:extLst>
</a:theme>
</file>

<file path=ppt/theme/theme2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87</TotalTime>
  <Words>1102</Words>
  <Application>Microsoft Office PowerPoint</Application>
  <PresentationFormat>Экран (4:3)</PresentationFormat>
  <Paragraphs>110</Paragraphs>
  <Slides>22</Slides>
  <Notes>3</Notes>
  <HiddenSlides>0</HiddenSlides>
  <MMClips>0</MMClips>
  <ScaleCrop>false</ScaleCrop>
  <HeadingPairs>
    <vt:vector size="4" baseType="variant">
      <vt:variant>
        <vt:lpstr>Тема</vt:lpstr>
      </vt:variant>
      <vt:variant>
        <vt:i4>22</vt:i4>
      </vt:variant>
      <vt:variant>
        <vt:lpstr>Заголовки слайдов</vt:lpstr>
      </vt:variant>
      <vt:variant>
        <vt:i4>22</vt:i4>
      </vt:variant>
    </vt:vector>
  </HeadingPairs>
  <TitlesOfParts>
    <vt:vector size="44" baseType="lpstr">
      <vt:lpstr>Тема Office</vt:lpstr>
      <vt:lpstr>Воздушный поток</vt:lpstr>
      <vt:lpstr>1_Воздушный поток</vt:lpstr>
      <vt:lpstr>Simple Light</vt:lpstr>
      <vt:lpstr>Грань</vt:lpstr>
      <vt:lpstr>1_Тема Office</vt:lpstr>
      <vt:lpstr>2_Тема Office</vt:lpstr>
      <vt:lpstr>3_Тема Office</vt:lpstr>
      <vt:lpstr>Натуральные материалы</vt:lpstr>
      <vt:lpstr>4_Тема Office</vt:lpstr>
      <vt:lpstr>Аспект</vt:lpstr>
      <vt:lpstr>Легкий дым</vt:lpstr>
      <vt:lpstr>powerpoint-template-24</vt:lpstr>
      <vt:lpstr>Поток</vt:lpstr>
      <vt:lpstr>1_Поток</vt:lpstr>
      <vt:lpstr>Волна</vt:lpstr>
      <vt:lpstr>зел листья</vt:lpstr>
      <vt:lpstr>1_Легкий дым</vt:lpstr>
      <vt:lpstr>Эркер</vt:lpstr>
      <vt:lpstr>1_Simple Light</vt:lpstr>
      <vt:lpstr>Презентация-укр-9</vt:lpstr>
      <vt:lpstr>Дети-друзья 16 х 9</vt:lpstr>
      <vt:lpstr>РЕФЛЕКСІЯ про навчання на курсах підвищення кваліфікації</vt:lpstr>
      <vt:lpstr>Рефлексія </vt:lpstr>
      <vt:lpstr>Подяка за роботу</vt:lpstr>
      <vt:lpstr>Презентация PowerPoint</vt:lpstr>
      <vt:lpstr>Презентация PowerPoint</vt:lpstr>
      <vt:lpstr>Рефлексія</vt:lpstr>
      <vt:lpstr>Особисте враження</vt:lpstr>
      <vt:lpstr>Особиста рефлексія про курси</vt:lpstr>
      <vt:lpstr>Рефлексія про навчання</vt:lpstr>
      <vt:lpstr>Презентация PowerPoint</vt:lpstr>
      <vt:lpstr>Рефлексія</vt:lpstr>
      <vt:lpstr>Особисто для мене, курси підвищення кваліфікації, це: </vt:lpstr>
      <vt:lpstr>Презентация PowerPoint</vt:lpstr>
      <vt:lpstr>Презентация PowerPoint</vt:lpstr>
      <vt:lpstr>Курси були дуже цікавими та корисними, з кожним днем все більше і більше хочеться черпати нову інформацію. Я особисто отримала відповіді на всі свої численні питання, які з кожним днем Ви розкриваєте на всі 100%.  Спасибі Вам за таку організацію. Дуже цікаво!</vt:lpstr>
      <vt:lpstr>   Дякую Всім викладачам Харківської Академії Неперервної Освіти ,  які підготували цікавий, доступний та змістовний матеріал для підвищення кваліфікації асистентів вчителів.</vt:lpstr>
      <vt:lpstr>Презентация PowerPoint</vt:lpstr>
      <vt:lpstr>Презентация PowerPoint</vt:lpstr>
      <vt:lpstr>Рефлексія</vt:lpstr>
      <vt:lpstr>Презентация PowerPoint</vt:lpstr>
      <vt:lpstr>Дякую за проведені курси, віддані сили, витрачений час.  Отримала багато цікавої та змістовні інформації</vt:lpstr>
      <vt:lpstr>Дякую Вам за можливість: - поглибити знання з теми інклюзивного навчання та  систематизувати їх; - визначити цілі професійного розвитку; - проаналізувати діяльність, виявити недоліки та намітити орієнтири для покращення подальшої роботи; - опанувати нові цікаві форми і методи подання інформації; - обмінятися досвідом з колегами.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РЕФЛЕКСІЯ про навчання на курсах підвищення кваліфікації</dc:title>
  <dc:creator>Vladimir</dc:creator>
  <cp:lastModifiedBy>Любовь Покроева</cp:lastModifiedBy>
  <cp:revision>11</cp:revision>
  <dcterms:created xsi:type="dcterms:W3CDTF">2020-05-09T16:50:17Z</dcterms:created>
  <dcterms:modified xsi:type="dcterms:W3CDTF">2020-05-19T11:17:15Z</dcterms:modified>
</cp:coreProperties>
</file>