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7" r:id="rId2"/>
    <p:sldId id="259" r:id="rId3"/>
    <p:sldId id="262" r:id="rId4"/>
    <p:sldId id="294" r:id="rId5"/>
    <p:sldId id="258" r:id="rId6"/>
    <p:sldId id="286" r:id="rId7"/>
    <p:sldId id="301" r:id="rId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13064DF-43DB-435C-A43B-17D717C9BFDA}">
          <p14:sldIdLst>
            <p14:sldId id="307"/>
            <p14:sldId id="259"/>
            <p14:sldId id="262"/>
            <p14:sldId id="294"/>
            <p14:sldId id="258"/>
            <p14:sldId id="286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0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44" autoAdjust="0"/>
  </p:normalViewPr>
  <p:slideViewPr>
    <p:cSldViewPr>
      <p:cViewPr>
        <p:scale>
          <a:sx n="52" d="100"/>
          <a:sy n="52" d="100"/>
        </p:scale>
        <p:origin x="-189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D362F-36DB-4863-87AB-9AFF19BC1E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5832-EBB8-447D-91E9-C9B1B8F68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8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2BD8-1E14-4CF3-90D4-92252693D5F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162-2DD8-47D9-B87D-6EC6A20F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3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107" y="0"/>
            <a:ext cx="917294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7056" y="408044"/>
            <a:ext cx="67887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КЛАС</a:t>
            </a:r>
          </a:p>
          <a:p>
            <a:pPr>
              <a:buClrTx/>
              <a:buFontTx/>
              <a:buNone/>
            </a:pPr>
            <a:r>
              <a:rPr lang="uk-UA" alt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робота з української літератури за тему «Ми - українці»</a:t>
            </a:r>
          </a:p>
          <a:p>
            <a:pPr>
              <a:buClrTx/>
              <a:buFontTx/>
              <a:buNone/>
            </a:pPr>
            <a:r>
              <a:rPr lang="uk-UA" alt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(творчість Олега Ольжича, Олени  </a:t>
            </a:r>
            <a:r>
              <a:rPr lang="uk-UA" altLang="ru-RU" sz="2800" b="1" dirty="0" err="1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Теліги</a:t>
            </a:r>
            <a:r>
              <a:rPr lang="uk-UA" alt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Олександра  </a:t>
            </a:r>
            <a:r>
              <a:rPr lang="uk-UA" altLang="ru-RU" sz="2800" b="1" dirty="0" err="1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Гавроша</a:t>
            </a:r>
            <a:r>
              <a:rPr lang="uk-UA" alt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Андрія  Малишка</a:t>
            </a:r>
            <a:r>
              <a:rPr lang="ru-RU" alt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>
              <a:solidFill>
                <a:srgbClr val="A8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66" y="3933056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uk-UA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Валентина Олексіївна, </a:t>
            </a:r>
            <a:endParaRPr lang="uk-UA" alt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uk-UA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uk-UA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мови та </a:t>
            </a:r>
            <a:r>
              <a:rPr lang="uk-UA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 Первомайської </a:t>
            </a:r>
            <a:r>
              <a:rPr lang="uk-UA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загальноосвітньої </a:t>
            </a:r>
            <a:r>
              <a:rPr lang="uk-UA" alt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 </a:t>
            </a:r>
            <a:r>
              <a:rPr lang="uk-UA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 ступенів №4 Первомайської </a:t>
            </a:r>
          </a:p>
          <a:p>
            <a:pPr>
              <a:buClrTx/>
              <a:buFontTx/>
              <a:buNone/>
            </a:pPr>
            <a:r>
              <a:rPr lang="uk-UA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  Харківської області </a:t>
            </a:r>
          </a:p>
        </p:txBody>
      </p:sp>
    </p:spTree>
    <p:extLst>
      <p:ext uri="{BB962C8B-B14F-4D97-AF65-F5344CB8AC3E}">
        <p14:creationId xmlns:p14="http://schemas.microsoft.com/office/powerpoint/2010/main" val="4154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1"/>
            <a:ext cx="9144000" cy="6583060"/>
          </a:xfrm>
          <a:prstGeom prst="rect">
            <a:avLst/>
          </a:prstGeom>
        </p:spPr>
      </p:pic>
      <p:sp>
        <p:nvSpPr>
          <p:cNvPr id="5" name="Поле 2"/>
          <p:cNvSpPr txBox="1"/>
          <p:nvPr/>
        </p:nvSpPr>
        <p:spPr>
          <a:xfrm>
            <a:off x="0" y="86301"/>
            <a:ext cx="7694266" cy="22980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uk-UA" sz="2000" b="1" dirty="0" smtClean="0">
                <a:solidFill>
                  <a:srgbClr val="BD0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solidFill>
                  <a:srgbClr val="BD0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завданнях 1-4 </a:t>
            </a:r>
            <a:r>
              <a:rPr lang="uk-UA" sz="2000" b="1" dirty="0" smtClean="0">
                <a:solidFill>
                  <a:srgbClr val="BD0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</a:t>
            </a:r>
            <a:r>
              <a:rPr lang="uk-UA" sz="2000" b="1" dirty="0">
                <a:solidFill>
                  <a:srgbClr val="BD0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одним словом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 справжнє прізвище Олега Ольжича ( 0,5 б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 місто,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 народилась О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Теліга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( 0,5 б)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вчився Олександр 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Гаврош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Львівському національному університеті імені Івана Франка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( 0,5 б)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дітей було в сім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ї, у якій народився А. Малишко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( 0,5 б)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95487"/>
            <a:ext cx="3600400" cy="376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75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8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" y="0"/>
            <a:ext cx="9143999" cy="6858000"/>
          </a:xfrm>
          <a:prstGeom prst="rect">
            <a:avLst/>
          </a:prstGeom>
        </p:spPr>
      </p:pic>
      <p:sp>
        <p:nvSpPr>
          <p:cNvPr id="5" name="Поле 2"/>
          <p:cNvSpPr txBox="1"/>
          <p:nvPr/>
        </p:nvSpPr>
        <p:spPr>
          <a:xfrm>
            <a:off x="75942" y="275415"/>
            <a:ext cx="7102198" cy="727891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5 – 8 мають по чотири варіанти відповіді, серед яких лише один правильний. Виберіть правильну відповідь і виділіть букву, яка їй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</a:p>
          <a:p>
            <a:pPr algn="ctr"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Слово «козачок» у вірші О. Теліги «Радість» ужито в значенні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степовий воїн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хлопчик – слуга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парубок, юнак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веселий танець ( 0,5 б)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Прочитайте речення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10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був опецькуватий чоловік із швидким поглядом і рухливими щурячими рухами.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портретна деталь: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Піні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Фікси</a:t>
            </a: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Брякуса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Фандіго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( 0,5 б)</a:t>
            </a:r>
          </a:p>
          <a:p>
            <a:pPr algn="ctr">
              <a:spcAft>
                <a:spcPts val="1000"/>
              </a:spcAft>
            </a:pP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64502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133257"/>
            <a:ext cx="2295358" cy="2280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8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0"/>
            <a:ext cx="10692680" cy="6858000"/>
          </a:xfrm>
          <a:prstGeom prst="rect">
            <a:avLst/>
          </a:prstGeom>
        </p:spPr>
      </p:pic>
      <p:sp>
        <p:nvSpPr>
          <p:cNvPr id="4" name="Подзаголовок 6"/>
          <p:cNvSpPr>
            <a:spLocks noGrp="1"/>
          </p:cNvSpPr>
          <p:nvPr/>
        </p:nvSpPr>
        <p:spPr>
          <a:xfrm>
            <a:off x="539552" y="3212976"/>
            <a:ext cx="6912768" cy="308078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20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4066"/>
            <a:ext cx="74295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Пісню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рушник»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Шамо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Білаш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васюк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Платон Майборода ( 0,5 б)</a:t>
            </a:r>
          </a:p>
          <a:p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Робити «слоника» в Івана Сили вимагав ( вимагала):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Міха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Піня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Беня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Мілка ( 0,5 б 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786058"/>
            <a:ext cx="3384376" cy="3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"/>
            <a:ext cx="9036496" cy="65253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77985"/>
            <a:ext cx="78639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endParaRPr lang="uk-UA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мають на меті встановлення відповідності. </a:t>
            </a:r>
          </a:p>
          <a:p>
            <a:pPr algn="ctr"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кожного рядка, позначеного цифрою, доберіть </a:t>
            </a:r>
            <a:endParaRPr lang="uk-UA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відповідник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позначений буквою</a:t>
            </a:r>
          </a:p>
          <a:p>
            <a:pPr algn="ctr">
              <a:buClrTx/>
              <a:buFontTx/>
              <a:buNone/>
            </a:pPr>
            <a:endParaRPr lang="uk-UA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  Хоч людей довкола так багато,        	  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«Радість»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Та ніхто з них кроку не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зупинить,</a:t>
            </a:r>
            <a:endParaRPr lang="uk-UA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Якщо кинути в рухливий натовп       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«Сучасникам»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Найгостріше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- Україна.</a:t>
            </a:r>
            <a:endParaRPr lang="uk-UA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   До міського руху ми не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звикли,            3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«Захочеш – і будеш…»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 хлопчина рветься, як метелиця,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Ніби поле перед нами стелиться,        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Пломінний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день»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Ніби зникли </a:t>
            </a:r>
            <a:r>
              <a:rPr lang="uk-UA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авта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мотоцикли.</a:t>
            </a:r>
            <a:endParaRPr lang="uk-UA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«Не треба слів! Хай буде тільки діло!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Його роби – спокійний і суворий,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 плутай душу у горіння тіла,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Сховай свій біль. Зломи раптовий порив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( 1,5  )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2497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90128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Сила           1 мстивість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Мілка          2 скромність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Аделія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лагідність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4 зарозумілість</a:t>
            </a:r>
          </a:p>
          <a:p>
            <a:pPr>
              <a:buClrTx/>
              <a:buFontTx/>
              <a:buNone/>
            </a:pPr>
            <a:r>
              <a:rPr lang="uk-UA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( 1,5 б)</a:t>
            </a:r>
          </a:p>
          <a:p>
            <a:pPr>
              <a:buClrTx/>
              <a:buFontTx/>
              <a:buNone/>
            </a:pPr>
            <a:endParaRPr lang="uk-UA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«Вчителька»                                         1 солов'їні гаї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«Пісня про рушник»                            2 явір під вікном  </a:t>
            </a:r>
          </a:p>
          <a:p>
            <a:pPr>
              <a:buClrTx/>
              <a:buFontTx/>
              <a:buNone/>
            </a:pP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«Чому, сказати, й сам не знаю…»      3 вишита сорочка</a:t>
            </a:r>
          </a:p>
          <a:p>
            <a:pPr>
              <a:buClrTx/>
              <a:buFontTx/>
              <a:buNone/>
            </a:pPr>
            <a:r>
              <a:rPr lang="uk-UA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4 стежина біля воріт </a:t>
            </a:r>
          </a:p>
          <a:p>
            <a:pPr>
              <a:buClrTx/>
              <a:buFontTx/>
              <a:buNone/>
            </a:pPr>
            <a:r>
              <a:rPr lang="uk-UA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( 1,5 б)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183556"/>
            <a:ext cx="2304256" cy="26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92896"/>
            <a:ext cx="3960440" cy="3816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7848872" cy="2646878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uk-UA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ea typeface="Calibri"/>
                <a:cs typeface="Times New Roman"/>
              </a:rPr>
              <a:t>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Напишіть невеликий твір на одну із запропонованих </a:t>
            </a:r>
            <a:endParaRPr lang="uk-UA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</a:rPr>
              <a:t>   т</a:t>
            </a:r>
            <a:r>
              <a:rPr lang="uk-UA" sz="2000" b="1" dirty="0" smtClean="0">
                <a:solidFill>
                  <a:srgbClr val="C00000"/>
                </a:solidFill>
              </a:rPr>
              <a:t>ем  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6-7 речень):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чому секрет успіху пісень А. Малишка, які стали народними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«Іван Сила – утілення непереможного духу українського народу,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його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 й щирості» ( 3,5 б)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rgbClr val="C00000"/>
              </a:solidFill>
            </a:endParaRPr>
          </a:p>
          <a:p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412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Білоусівська загальноосвітня школа І – ІІІ ступенів Миколаївської області</dc:title>
  <dc:creator>Home</dc:creator>
  <cp:lastModifiedBy>Ирина</cp:lastModifiedBy>
  <cp:revision>178</cp:revision>
  <cp:lastPrinted>2016-03-22T04:43:40Z</cp:lastPrinted>
  <dcterms:created xsi:type="dcterms:W3CDTF">2016-03-11T12:36:46Z</dcterms:created>
  <dcterms:modified xsi:type="dcterms:W3CDTF">2020-05-20T01:17:05Z</dcterms:modified>
</cp:coreProperties>
</file>