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3" r:id="rId5"/>
    <p:sldId id="264" r:id="rId6"/>
    <p:sldId id="265" r:id="rId7"/>
    <p:sldId id="272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031"/>
    <a:srgbClr val="006F9D"/>
    <a:srgbClr val="2EA061"/>
    <a:srgbClr val="35C611"/>
    <a:srgbClr val="07E8F6"/>
    <a:srgbClr val="FFBE06"/>
    <a:srgbClr val="A167A4"/>
    <a:srgbClr val="1F5480"/>
    <a:srgbClr val="2A2F4D"/>
    <a:srgbClr val="2E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-1920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9A8E9-223D-4D9F-A813-7007FCD83FBB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DF6B624-E5D1-405E-942F-609CFF6A0CCB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rgbClr val="C00000"/>
              </a:solidFill>
              <a:latin typeface="Arial Narrow" panose="020B0606020202030204" pitchFamily="34" charset="0"/>
            </a:rPr>
            <a:t>КРОССЕНС</a:t>
          </a:r>
          <a:endParaRPr lang="uk-UA" sz="3200" b="1" dirty="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C676A035-C273-4621-8F51-684B088FA809}" type="parTrans" cxnId="{95FC5DF2-E042-451A-B726-0B8C3A6CE7F2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3B7588EE-0F59-455B-8D8A-A3F7327D0351}" type="sibTrans" cxnId="{95FC5DF2-E042-451A-B726-0B8C3A6CE7F2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A16F381E-038D-42AB-A435-5FC1D4899D0E}">
      <dgm:prSet phldrT="[Текст]" custT="1"/>
      <dgm:spPr/>
      <dgm:t>
        <a:bodyPr/>
        <a:lstStyle/>
        <a:p>
          <a:r>
            <a:rPr lang="uk-UA" sz="1800" smtClean="0">
              <a:latin typeface="Arial Narrow" panose="020B0606020202030204" pitchFamily="34" charset="0"/>
            </a:rPr>
            <a:t>Тема уроку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E0649261-B8D1-4291-81A1-FE8C5B7C4093}" type="parTrans" cxnId="{26D96A94-E235-450F-BA98-8E2237103904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27769342-00BA-4E7E-86B4-1F84CEA46BD3}" type="sibTrans" cxnId="{26D96A94-E235-450F-BA98-8E2237103904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E754A1DE-15B8-49B0-AB80-3E55F06331A9}">
      <dgm:prSet phldrT="[Текст]" custT="1"/>
      <dgm:spPr/>
      <dgm:t>
        <a:bodyPr/>
        <a:lstStyle/>
        <a:p>
          <a:r>
            <a:rPr lang="uk-UA" sz="1800" smtClean="0">
              <a:latin typeface="Arial Narrow" panose="020B0606020202030204" pitchFamily="34" charset="0"/>
            </a:rPr>
            <a:t>Проблематика твору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C842C8DE-691B-43B4-9FD1-5C30112B8DC9}" type="parTrans" cxnId="{8C61441E-83DF-40E9-86A2-484A0E73D122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8940E6F7-68C3-4F0D-A25D-4C491FC28ED4}" type="sibTrans" cxnId="{8C61441E-83DF-40E9-86A2-484A0E73D122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4E601C9F-F4DD-4AEB-9E96-47F255E7DBB3}">
      <dgm:prSet phldrT="[Текст]" custT="1"/>
      <dgm:spPr/>
      <dgm:t>
        <a:bodyPr/>
        <a:lstStyle/>
        <a:p>
          <a:r>
            <a:rPr lang="uk-UA" sz="1800" smtClean="0">
              <a:latin typeface="Arial Narrow" panose="020B0606020202030204" pitchFamily="34" charset="0"/>
            </a:rPr>
            <a:t>План-конспект уроку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B8FA1834-D7CB-44CD-BF38-6CE4447E3D69}" type="parTrans" cxnId="{10E609AF-72E7-405A-B8CC-D155243EDCB3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D62D1D5B-DE91-4435-AEB0-A0FDFD4CC27E}" type="sibTrans" cxnId="{10E609AF-72E7-405A-B8CC-D155243EDCB3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B480EB8A-B6A5-4016-81E3-F1E91D98567A}">
      <dgm:prSet phldrT="[Текст]" custT="1"/>
      <dgm:spPr/>
      <dgm:t>
        <a:bodyPr/>
        <a:lstStyle/>
        <a:p>
          <a:r>
            <a:rPr lang="uk-UA" sz="1800" smtClean="0">
              <a:latin typeface="Arial Narrow" panose="020B0606020202030204" pitchFamily="34" charset="0"/>
            </a:rPr>
            <a:t>Узагальнення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39BA8ABE-3BBF-4461-893F-0B68383EDA21}" type="parTrans" cxnId="{F5965FF3-6DE2-4DBA-85C4-4476F480097F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4FFFE9E2-889D-4A8B-8EFE-B9B285A2AF91}" type="sibTrans" cxnId="{F5965FF3-6DE2-4DBA-85C4-4476F480097F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2FEA3AF0-6060-4AC0-87E0-6A85D78D1CAE}">
      <dgm:prSet phldrT="[Текст]" custT="1"/>
      <dgm:spPr/>
      <dgm:t>
        <a:bodyPr/>
        <a:lstStyle/>
        <a:p>
          <a:r>
            <a:rPr lang="uk-UA" sz="1800" smtClean="0">
              <a:latin typeface="Arial Narrow" panose="020B0606020202030204" pitchFamily="34" charset="0"/>
            </a:rPr>
            <a:t>Біографія письменника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172224FC-9EAD-4293-ACDD-EA21D28699C4}" type="parTrans" cxnId="{B1BB1C8A-1576-453F-8406-52EB4DFC9050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4EB12294-EE03-45A6-A7B5-BE2ACF1D8F50}" type="sibTrans" cxnId="{B1BB1C8A-1576-453F-8406-52EB4DFC9050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AB7A61A7-405E-47AE-9F76-CC15962C3E55}">
      <dgm:prSet phldrT="[Текст]" custT="1"/>
      <dgm:spPr/>
      <dgm:t>
        <a:bodyPr/>
        <a:lstStyle/>
        <a:p>
          <a:r>
            <a:rPr lang="uk-UA" sz="1800" smtClean="0">
              <a:latin typeface="Arial Narrow" panose="020B0606020202030204" pitchFamily="34" charset="0"/>
            </a:rPr>
            <a:t>Система образів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D3F22981-7EDF-491C-A705-6C6D283A6B39}" type="parTrans" cxnId="{EEBAE932-6A4E-4A6B-ADDA-5724957B3786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257A0DD0-8B9B-4ABF-A11E-2F6F35887D25}" type="sibTrans" cxnId="{EEBAE932-6A4E-4A6B-ADDA-5724957B3786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ACD77B9A-28C8-402C-B586-8647050F1011}">
      <dgm:prSet phldrT="[Текст]" custT="1"/>
      <dgm:spPr/>
      <dgm:t>
        <a:bodyPr/>
        <a:lstStyle/>
        <a:p>
          <a:r>
            <a:rPr lang="uk-UA" sz="1800" smtClean="0">
              <a:latin typeface="Arial Narrow" panose="020B0606020202030204" pitchFamily="34" charset="0"/>
            </a:rPr>
            <a:t>Характеристика героя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9537F420-4368-487C-B9D3-6852F646840D}" type="parTrans" cxnId="{A4DCCCE9-A23B-4A26-B81A-E29F2BCB0056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39DBCD8D-C598-406F-A450-7836FF2727AA}" type="sibTrans" cxnId="{A4DCCCE9-A23B-4A26-B81A-E29F2BCB0056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58D7C839-5599-42BD-B2A3-EE7517BD2D45}">
      <dgm:prSet phldrT="[Текст]" custT="1"/>
      <dgm:spPr/>
      <dgm:t>
        <a:bodyPr/>
        <a:lstStyle/>
        <a:p>
          <a:r>
            <a:rPr lang="uk-UA" sz="1800" dirty="0" smtClean="0">
              <a:latin typeface="Arial Narrow" panose="020B0606020202030204" pitchFamily="34" charset="0"/>
            </a:rPr>
            <a:t>Сюжет твору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DFB7A258-F678-48E8-AFC5-4DF78B1BA57A}" type="parTrans" cxnId="{F47FF08F-375D-4404-9591-B003DD4F7016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53ED89FA-B0E4-4898-ACD4-11198388D0E2}" type="sibTrans" cxnId="{F47FF08F-375D-4404-9591-B003DD4F7016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E756729B-4FCA-410F-A899-F4868EBA4D64}">
      <dgm:prSet phldrT="[Текст]" custT="1"/>
      <dgm:spPr/>
      <dgm:t>
        <a:bodyPr/>
        <a:lstStyle/>
        <a:p>
          <a:r>
            <a:rPr lang="uk-UA" sz="1800" dirty="0" smtClean="0">
              <a:latin typeface="Arial Narrow" panose="020B0606020202030204" pitchFamily="34" charset="0"/>
            </a:rPr>
            <a:t>Творче завдання</a:t>
          </a:r>
          <a:endParaRPr lang="uk-UA" sz="1800" dirty="0">
            <a:latin typeface="Arial Narrow" panose="020B0606020202030204" pitchFamily="34" charset="0"/>
          </a:endParaRPr>
        </a:p>
      </dgm:t>
    </dgm:pt>
    <dgm:pt modelId="{23836636-DD92-4103-B209-E93FA42ECE8C}" type="parTrans" cxnId="{25879F25-DF0C-456A-ABC7-7D38CF811085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4321CE6B-AD5E-4E41-8763-F30D06A4CF94}" type="sibTrans" cxnId="{25879F25-DF0C-456A-ABC7-7D38CF811085}">
      <dgm:prSet/>
      <dgm:spPr/>
      <dgm:t>
        <a:bodyPr/>
        <a:lstStyle/>
        <a:p>
          <a:endParaRPr lang="uk-UA" sz="1800">
            <a:solidFill>
              <a:srgbClr val="C00000"/>
            </a:solidFill>
            <a:latin typeface="Arial Narrow" panose="020B0606020202030204" pitchFamily="34" charset="0"/>
          </a:endParaRPr>
        </a:p>
      </dgm:t>
    </dgm:pt>
    <dgm:pt modelId="{F434E084-110F-4669-B888-F1C56A6CF113}" type="pres">
      <dgm:prSet presAssocID="{6249A8E9-223D-4D9F-A813-7007FCD83F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B71400C-6529-4598-B695-EC2BC2E316F7}" type="pres">
      <dgm:prSet presAssocID="{6249A8E9-223D-4D9F-A813-7007FCD83FBB}" presName="radial" presStyleCnt="0">
        <dgm:presLayoutVars>
          <dgm:animLvl val="ctr"/>
        </dgm:presLayoutVars>
      </dgm:prSet>
      <dgm:spPr/>
    </dgm:pt>
    <dgm:pt modelId="{1C725BC5-9A3B-4FCB-8538-5B6FE340E442}" type="pres">
      <dgm:prSet presAssocID="{0DF6B624-E5D1-405E-942F-609CFF6A0CCB}" presName="centerShape" presStyleLbl="vennNode1" presStyleIdx="0" presStyleCnt="10"/>
      <dgm:spPr/>
      <dgm:t>
        <a:bodyPr/>
        <a:lstStyle/>
        <a:p>
          <a:endParaRPr lang="uk-UA"/>
        </a:p>
      </dgm:t>
    </dgm:pt>
    <dgm:pt modelId="{B93DCEBF-9500-4BD9-8ABC-931A8E8599F8}" type="pres">
      <dgm:prSet presAssocID="{A16F381E-038D-42AB-A435-5FC1D4899D0E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FA4F6B-3157-4FC5-A4AA-EB1C69EBAE3B}" type="pres">
      <dgm:prSet presAssocID="{E754A1DE-15B8-49B0-AB80-3E55F06331A9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124945-E75A-4FA6-B47F-836F0D6FD8B8}" type="pres">
      <dgm:prSet presAssocID="{4E601C9F-F4DD-4AEB-9E96-47F255E7DBB3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6A8BE7-2E78-41BA-8D24-28586A752E37}" type="pres">
      <dgm:prSet presAssocID="{B480EB8A-B6A5-4016-81E3-F1E91D98567A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40CFA0-24CA-4218-9353-6D7DCC05A678}" type="pres">
      <dgm:prSet presAssocID="{2FEA3AF0-6060-4AC0-87E0-6A85D78D1CAE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AECCBE-AE0C-4FC2-8C6B-B935CCBF1FC1}" type="pres">
      <dgm:prSet presAssocID="{AB7A61A7-405E-47AE-9F76-CC15962C3E55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88B207-BD9F-4F90-88BC-A4381116CE0A}" type="pres">
      <dgm:prSet presAssocID="{ACD77B9A-28C8-402C-B586-8647050F1011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93A10D-AD48-4BBE-B53D-64322F814F8D}" type="pres">
      <dgm:prSet presAssocID="{58D7C839-5599-42BD-B2A3-EE7517BD2D45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4F88D8D-9D10-4467-981E-93BF352B1863}" type="pres">
      <dgm:prSet presAssocID="{E756729B-4FCA-410F-A899-F4868EBA4D64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EBAE932-6A4E-4A6B-ADDA-5724957B3786}" srcId="{0DF6B624-E5D1-405E-942F-609CFF6A0CCB}" destId="{AB7A61A7-405E-47AE-9F76-CC15962C3E55}" srcOrd="5" destOrd="0" parTransId="{D3F22981-7EDF-491C-A705-6C6D283A6B39}" sibTransId="{257A0DD0-8B9B-4ABF-A11E-2F6F35887D25}"/>
    <dgm:cxn modelId="{B1BB1C8A-1576-453F-8406-52EB4DFC9050}" srcId="{0DF6B624-E5D1-405E-942F-609CFF6A0CCB}" destId="{2FEA3AF0-6060-4AC0-87E0-6A85D78D1CAE}" srcOrd="4" destOrd="0" parTransId="{172224FC-9EAD-4293-ACDD-EA21D28699C4}" sibTransId="{4EB12294-EE03-45A6-A7B5-BE2ACF1D8F50}"/>
    <dgm:cxn modelId="{25879F25-DF0C-456A-ABC7-7D38CF811085}" srcId="{0DF6B624-E5D1-405E-942F-609CFF6A0CCB}" destId="{E756729B-4FCA-410F-A899-F4868EBA4D64}" srcOrd="8" destOrd="0" parTransId="{23836636-DD92-4103-B209-E93FA42ECE8C}" sibTransId="{4321CE6B-AD5E-4E41-8763-F30D06A4CF94}"/>
    <dgm:cxn modelId="{A4DCCCE9-A23B-4A26-B81A-E29F2BCB0056}" srcId="{0DF6B624-E5D1-405E-942F-609CFF6A0CCB}" destId="{ACD77B9A-28C8-402C-B586-8647050F1011}" srcOrd="6" destOrd="0" parTransId="{9537F420-4368-487C-B9D3-6852F646840D}" sibTransId="{39DBCD8D-C598-406F-A450-7836FF2727AA}"/>
    <dgm:cxn modelId="{10E609AF-72E7-405A-B8CC-D155243EDCB3}" srcId="{0DF6B624-E5D1-405E-942F-609CFF6A0CCB}" destId="{4E601C9F-F4DD-4AEB-9E96-47F255E7DBB3}" srcOrd="2" destOrd="0" parTransId="{B8FA1834-D7CB-44CD-BF38-6CE4447E3D69}" sibTransId="{D62D1D5B-DE91-4435-AEB0-A0FDFD4CC27E}"/>
    <dgm:cxn modelId="{A129AEF4-642E-490E-8D5F-C78664ECC67C}" type="presOf" srcId="{AB7A61A7-405E-47AE-9F76-CC15962C3E55}" destId="{EAAECCBE-AE0C-4FC2-8C6B-B935CCBF1FC1}" srcOrd="0" destOrd="0" presId="urn:microsoft.com/office/officeart/2005/8/layout/radial3"/>
    <dgm:cxn modelId="{00C862B4-3F2F-407A-8521-B3C45FF9BC9D}" type="presOf" srcId="{ACD77B9A-28C8-402C-B586-8647050F1011}" destId="{5888B207-BD9F-4F90-88BC-A4381116CE0A}" srcOrd="0" destOrd="0" presId="urn:microsoft.com/office/officeart/2005/8/layout/radial3"/>
    <dgm:cxn modelId="{D44C8036-A614-44C6-BE9F-B53BF9E30FA7}" type="presOf" srcId="{E754A1DE-15B8-49B0-AB80-3E55F06331A9}" destId="{C6FA4F6B-3157-4FC5-A4AA-EB1C69EBAE3B}" srcOrd="0" destOrd="0" presId="urn:microsoft.com/office/officeart/2005/8/layout/radial3"/>
    <dgm:cxn modelId="{95FC5DF2-E042-451A-B726-0B8C3A6CE7F2}" srcId="{6249A8E9-223D-4D9F-A813-7007FCD83FBB}" destId="{0DF6B624-E5D1-405E-942F-609CFF6A0CCB}" srcOrd="0" destOrd="0" parTransId="{C676A035-C273-4621-8F51-684B088FA809}" sibTransId="{3B7588EE-0F59-455B-8D8A-A3F7327D0351}"/>
    <dgm:cxn modelId="{45687377-1E38-4EDB-BB38-128460572C0C}" type="presOf" srcId="{58D7C839-5599-42BD-B2A3-EE7517BD2D45}" destId="{5793A10D-AD48-4BBE-B53D-64322F814F8D}" srcOrd="0" destOrd="0" presId="urn:microsoft.com/office/officeart/2005/8/layout/radial3"/>
    <dgm:cxn modelId="{AE487A89-CB8C-42F9-BA7E-CE44AFEC2C2F}" type="presOf" srcId="{2FEA3AF0-6060-4AC0-87E0-6A85D78D1CAE}" destId="{1840CFA0-24CA-4218-9353-6D7DCC05A678}" srcOrd="0" destOrd="0" presId="urn:microsoft.com/office/officeart/2005/8/layout/radial3"/>
    <dgm:cxn modelId="{8C61441E-83DF-40E9-86A2-484A0E73D122}" srcId="{0DF6B624-E5D1-405E-942F-609CFF6A0CCB}" destId="{E754A1DE-15B8-49B0-AB80-3E55F06331A9}" srcOrd="1" destOrd="0" parTransId="{C842C8DE-691B-43B4-9FD1-5C30112B8DC9}" sibTransId="{8940E6F7-68C3-4F0D-A25D-4C491FC28ED4}"/>
    <dgm:cxn modelId="{B74C89D2-EA90-4A98-A3E7-6A6E0A4847AA}" type="presOf" srcId="{A16F381E-038D-42AB-A435-5FC1D4899D0E}" destId="{B93DCEBF-9500-4BD9-8ABC-931A8E8599F8}" srcOrd="0" destOrd="0" presId="urn:microsoft.com/office/officeart/2005/8/layout/radial3"/>
    <dgm:cxn modelId="{26D96A94-E235-450F-BA98-8E2237103904}" srcId="{0DF6B624-E5D1-405E-942F-609CFF6A0CCB}" destId="{A16F381E-038D-42AB-A435-5FC1D4899D0E}" srcOrd="0" destOrd="0" parTransId="{E0649261-B8D1-4291-81A1-FE8C5B7C4093}" sibTransId="{27769342-00BA-4E7E-86B4-1F84CEA46BD3}"/>
    <dgm:cxn modelId="{F5965FF3-6DE2-4DBA-85C4-4476F480097F}" srcId="{0DF6B624-E5D1-405E-942F-609CFF6A0CCB}" destId="{B480EB8A-B6A5-4016-81E3-F1E91D98567A}" srcOrd="3" destOrd="0" parTransId="{39BA8ABE-3BBF-4461-893F-0B68383EDA21}" sibTransId="{4FFFE9E2-889D-4A8B-8EFE-B9B285A2AF91}"/>
    <dgm:cxn modelId="{2805A6BE-9B9D-4BD7-8E30-F2B3C7F9A2B4}" type="presOf" srcId="{B480EB8A-B6A5-4016-81E3-F1E91D98567A}" destId="{1A6A8BE7-2E78-41BA-8D24-28586A752E37}" srcOrd="0" destOrd="0" presId="urn:microsoft.com/office/officeart/2005/8/layout/radial3"/>
    <dgm:cxn modelId="{90FF1D28-9F27-49DB-A38A-D083887961A9}" type="presOf" srcId="{6249A8E9-223D-4D9F-A813-7007FCD83FBB}" destId="{F434E084-110F-4669-B888-F1C56A6CF113}" srcOrd="0" destOrd="0" presId="urn:microsoft.com/office/officeart/2005/8/layout/radial3"/>
    <dgm:cxn modelId="{F47FF08F-375D-4404-9591-B003DD4F7016}" srcId="{0DF6B624-E5D1-405E-942F-609CFF6A0CCB}" destId="{58D7C839-5599-42BD-B2A3-EE7517BD2D45}" srcOrd="7" destOrd="0" parTransId="{DFB7A258-F678-48E8-AFC5-4DF78B1BA57A}" sibTransId="{53ED89FA-B0E4-4898-ACD4-11198388D0E2}"/>
    <dgm:cxn modelId="{1C251CAD-6299-42A4-96EC-D646E7572844}" type="presOf" srcId="{E756729B-4FCA-410F-A899-F4868EBA4D64}" destId="{64F88D8D-9D10-4467-981E-93BF352B1863}" srcOrd="0" destOrd="0" presId="urn:microsoft.com/office/officeart/2005/8/layout/radial3"/>
    <dgm:cxn modelId="{9F0CEA12-330D-4274-BF63-4BA38877D1AC}" type="presOf" srcId="{0DF6B624-E5D1-405E-942F-609CFF6A0CCB}" destId="{1C725BC5-9A3B-4FCB-8538-5B6FE340E442}" srcOrd="0" destOrd="0" presId="urn:microsoft.com/office/officeart/2005/8/layout/radial3"/>
    <dgm:cxn modelId="{99DBFBB2-1EA4-40B7-8ACF-014434DBAE01}" type="presOf" srcId="{4E601C9F-F4DD-4AEB-9E96-47F255E7DBB3}" destId="{67124945-E75A-4FA6-B47F-836F0D6FD8B8}" srcOrd="0" destOrd="0" presId="urn:microsoft.com/office/officeart/2005/8/layout/radial3"/>
    <dgm:cxn modelId="{A943E989-CE27-430E-A7D7-7C4EE2535EF9}" type="presParOf" srcId="{F434E084-110F-4669-B888-F1C56A6CF113}" destId="{BB71400C-6529-4598-B695-EC2BC2E316F7}" srcOrd="0" destOrd="0" presId="urn:microsoft.com/office/officeart/2005/8/layout/radial3"/>
    <dgm:cxn modelId="{BE978D6D-82C7-47F5-84EC-2A2B71E629BD}" type="presParOf" srcId="{BB71400C-6529-4598-B695-EC2BC2E316F7}" destId="{1C725BC5-9A3B-4FCB-8538-5B6FE340E442}" srcOrd="0" destOrd="0" presId="urn:microsoft.com/office/officeart/2005/8/layout/radial3"/>
    <dgm:cxn modelId="{3B5ABE65-180C-41B9-A80B-1E3180D33E2E}" type="presParOf" srcId="{BB71400C-6529-4598-B695-EC2BC2E316F7}" destId="{B93DCEBF-9500-4BD9-8ABC-931A8E8599F8}" srcOrd="1" destOrd="0" presId="urn:microsoft.com/office/officeart/2005/8/layout/radial3"/>
    <dgm:cxn modelId="{EA1D0564-9032-4450-9A13-C2CDCD7B79FC}" type="presParOf" srcId="{BB71400C-6529-4598-B695-EC2BC2E316F7}" destId="{C6FA4F6B-3157-4FC5-A4AA-EB1C69EBAE3B}" srcOrd="2" destOrd="0" presId="urn:microsoft.com/office/officeart/2005/8/layout/radial3"/>
    <dgm:cxn modelId="{7CE478E3-85BB-4DB6-9161-05669FCC3524}" type="presParOf" srcId="{BB71400C-6529-4598-B695-EC2BC2E316F7}" destId="{67124945-E75A-4FA6-B47F-836F0D6FD8B8}" srcOrd="3" destOrd="0" presId="urn:microsoft.com/office/officeart/2005/8/layout/radial3"/>
    <dgm:cxn modelId="{534C1F43-6D07-495F-89A2-C6210AA69B93}" type="presParOf" srcId="{BB71400C-6529-4598-B695-EC2BC2E316F7}" destId="{1A6A8BE7-2E78-41BA-8D24-28586A752E37}" srcOrd="4" destOrd="0" presId="urn:microsoft.com/office/officeart/2005/8/layout/radial3"/>
    <dgm:cxn modelId="{9B2E21F2-3626-4875-AB82-0FA3C58848CD}" type="presParOf" srcId="{BB71400C-6529-4598-B695-EC2BC2E316F7}" destId="{1840CFA0-24CA-4218-9353-6D7DCC05A678}" srcOrd="5" destOrd="0" presId="urn:microsoft.com/office/officeart/2005/8/layout/radial3"/>
    <dgm:cxn modelId="{B4706B60-00CC-454D-A5C6-A3D85DD1615D}" type="presParOf" srcId="{BB71400C-6529-4598-B695-EC2BC2E316F7}" destId="{EAAECCBE-AE0C-4FC2-8C6B-B935CCBF1FC1}" srcOrd="6" destOrd="0" presId="urn:microsoft.com/office/officeart/2005/8/layout/radial3"/>
    <dgm:cxn modelId="{2A1E406A-AB71-420B-AC56-65FE5F8AAD13}" type="presParOf" srcId="{BB71400C-6529-4598-B695-EC2BC2E316F7}" destId="{5888B207-BD9F-4F90-88BC-A4381116CE0A}" srcOrd="7" destOrd="0" presId="urn:microsoft.com/office/officeart/2005/8/layout/radial3"/>
    <dgm:cxn modelId="{41860235-1E21-4997-98F3-7727547A0411}" type="presParOf" srcId="{BB71400C-6529-4598-B695-EC2BC2E316F7}" destId="{5793A10D-AD48-4BBE-B53D-64322F814F8D}" srcOrd="8" destOrd="0" presId="urn:microsoft.com/office/officeart/2005/8/layout/radial3"/>
    <dgm:cxn modelId="{D8424798-89D9-4AF9-9A18-68FDE981E30A}" type="presParOf" srcId="{BB71400C-6529-4598-B695-EC2BC2E316F7}" destId="{64F88D8D-9D10-4467-981E-93BF352B1863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5BC5-9A3B-4FCB-8538-5B6FE340E442}">
      <dsp:nvSpPr>
        <dsp:cNvPr id="0" name=""/>
        <dsp:cNvSpPr/>
      </dsp:nvSpPr>
      <dsp:spPr>
        <a:xfrm>
          <a:off x="2632711" y="1202965"/>
          <a:ext cx="2922380" cy="292238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C00000"/>
              </a:solidFill>
              <a:latin typeface="Arial Narrow" panose="020B0606020202030204" pitchFamily="34" charset="0"/>
            </a:rPr>
            <a:t>КРОССЕНС</a:t>
          </a:r>
          <a:endParaRPr lang="uk-UA" sz="3200" b="1" kern="1200" dirty="0">
            <a:solidFill>
              <a:srgbClr val="C00000"/>
            </a:solidFill>
            <a:latin typeface="Arial Narrow" panose="020B0606020202030204" pitchFamily="34" charset="0"/>
          </a:endParaRPr>
        </a:p>
      </dsp:txBody>
      <dsp:txXfrm>
        <a:off x="3060684" y="1630938"/>
        <a:ext cx="2066434" cy="2066434"/>
      </dsp:txXfrm>
    </dsp:sp>
    <dsp:sp modelId="{B93DCEBF-9500-4BD9-8ABC-931A8E8599F8}">
      <dsp:nvSpPr>
        <dsp:cNvPr id="0" name=""/>
        <dsp:cNvSpPr/>
      </dsp:nvSpPr>
      <dsp:spPr>
        <a:xfrm>
          <a:off x="3363306" y="28895"/>
          <a:ext cx="1461190" cy="1461190"/>
        </a:xfrm>
        <a:prstGeom prst="ellipse">
          <a:avLst/>
        </a:prstGeom>
        <a:solidFill>
          <a:schemeClr val="accent5">
            <a:alpha val="50000"/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Narrow" panose="020B0606020202030204" pitchFamily="34" charset="0"/>
            </a:rPr>
            <a:t>Тема уроку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3577292" y="242881"/>
        <a:ext cx="1033218" cy="1033218"/>
      </dsp:txXfrm>
    </dsp:sp>
    <dsp:sp modelId="{C6FA4F6B-3157-4FC5-A4AA-EB1C69EBAE3B}">
      <dsp:nvSpPr>
        <dsp:cNvPr id="0" name=""/>
        <dsp:cNvSpPr/>
      </dsp:nvSpPr>
      <dsp:spPr>
        <a:xfrm>
          <a:off x="4587601" y="474502"/>
          <a:ext cx="1461190" cy="1461190"/>
        </a:xfrm>
        <a:prstGeom prst="ellipse">
          <a:avLst/>
        </a:prstGeom>
        <a:solidFill>
          <a:schemeClr val="accent5">
            <a:alpha val="50000"/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Narrow" panose="020B0606020202030204" pitchFamily="34" charset="0"/>
            </a:rPr>
            <a:t>Проблематика твору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4801587" y="688488"/>
        <a:ext cx="1033218" cy="1033218"/>
      </dsp:txXfrm>
    </dsp:sp>
    <dsp:sp modelId="{67124945-E75A-4FA6-B47F-836F0D6FD8B8}">
      <dsp:nvSpPr>
        <dsp:cNvPr id="0" name=""/>
        <dsp:cNvSpPr/>
      </dsp:nvSpPr>
      <dsp:spPr>
        <a:xfrm>
          <a:off x="5239035" y="1602818"/>
          <a:ext cx="1461190" cy="1461190"/>
        </a:xfrm>
        <a:prstGeom prst="ellipse">
          <a:avLst/>
        </a:prstGeom>
        <a:solidFill>
          <a:schemeClr val="accent5">
            <a:alpha val="50000"/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Narrow" panose="020B0606020202030204" pitchFamily="34" charset="0"/>
            </a:rPr>
            <a:t>План-конспект уроку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5453021" y="1816804"/>
        <a:ext cx="1033218" cy="1033218"/>
      </dsp:txXfrm>
    </dsp:sp>
    <dsp:sp modelId="{1A6A8BE7-2E78-41BA-8D24-28586A752E37}">
      <dsp:nvSpPr>
        <dsp:cNvPr id="0" name=""/>
        <dsp:cNvSpPr/>
      </dsp:nvSpPr>
      <dsp:spPr>
        <a:xfrm>
          <a:off x="5012794" y="2885892"/>
          <a:ext cx="1461190" cy="1461190"/>
        </a:xfrm>
        <a:prstGeom prst="ellipse">
          <a:avLst/>
        </a:prstGeom>
        <a:solidFill>
          <a:schemeClr val="accent5">
            <a:alpha val="50000"/>
            <a:hueOff val="-3268154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Narrow" panose="020B0606020202030204" pitchFamily="34" charset="0"/>
            </a:rPr>
            <a:t>Узагальнення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5226780" y="3099878"/>
        <a:ext cx="1033218" cy="1033218"/>
      </dsp:txXfrm>
    </dsp:sp>
    <dsp:sp modelId="{1840CFA0-24CA-4218-9353-6D7DCC05A678}">
      <dsp:nvSpPr>
        <dsp:cNvPr id="0" name=""/>
        <dsp:cNvSpPr/>
      </dsp:nvSpPr>
      <dsp:spPr>
        <a:xfrm>
          <a:off x="4014740" y="3723359"/>
          <a:ext cx="1461190" cy="1461190"/>
        </a:xfrm>
        <a:prstGeom prst="ellipse">
          <a:avLst/>
        </a:prstGeom>
        <a:solidFill>
          <a:schemeClr val="accent5">
            <a:alpha val="50000"/>
            <a:hueOff val="-4085192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Narrow" panose="020B0606020202030204" pitchFamily="34" charset="0"/>
            </a:rPr>
            <a:t>Біографія письменника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4228726" y="3937345"/>
        <a:ext cx="1033218" cy="1033218"/>
      </dsp:txXfrm>
    </dsp:sp>
    <dsp:sp modelId="{EAAECCBE-AE0C-4FC2-8C6B-B935CCBF1FC1}">
      <dsp:nvSpPr>
        <dsp:cNvPr id="0" name=""/>
        <dsp:cNvSpPr/>
      </dsp:nvSpPr>
      <dsp:spPr>
        <a:xfrm>
          <a:off x="2711873" y="3723359"/>
          <a:ext cx="1461190" cy="1461190"/>
        </a:xfrm>
        <a:prstGeom prst="ellipse">
          <a:avLst/>
        </a:prstGeom>
        <a:solidFill>
          <a:schemeClr val="accent5">
            <a:alpha val="50000"/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Narrow" panose="020B0606020202030204" pitchFamily="34" charset="0"/>
            </a:rPr>
            <a:t>Система образів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2925859" y="3937345"/>
        <a:ext cx="1033218" cy="1033218"/>
      </dsp:txXfrm>
    </dsp:sp>
    <dsp:sp modelId="{5888B207-BD9F-4F90-88BC-A4381116CE0A}">
      <dsp:nvSpPr>
        <dsp:cNvPr id="0" name=""/>
        <dsp:cNvSpPr/>
      </dsp:nvSpPr>
      <dsp:spPr>
        <a:xfrm>
          <a:off x="1713819" y="2885892"/>
          <a:ext cx="1461190" cy="1461190"/>
        </a:xfrm>
        <a:prstGeom prst="ellipse">
          <a:avLst/>
        </a:prstGeom>
        <a:solidFill>
          <a:schemeClr val="accent5">
            <a:alpha val="50000"/>
            <a:hueOff val="-5719269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 Narrow" panose="020B0606020202030204" pitchFamily="34" charset="0"/>
            </a:rPr>
            <a:t>Характеристика героя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1927805" y="3099878"/>
        <a:ext cx="1033218" cy="1033218"/>
      </dsp:txXfrm>
    </dsp:sp>
    <dsp:sp modelId="{5793A10D-AD48-4BBE-B53D-64322F814F8D}">
      <dsp:nvSpPr>
        <dsp:cNvPr id="0" name=""/>
        <dsp:cNvSpPr/>
      </dsp:nvSpPr>
      <dsp:spPr>
        <a:xfrm>
          <a:off x="1487578" y="1602818"/>
          <a:ext cx="1461190" cy="1461190"/>
        </a:xfrm>
        <a:prstGeom prst="ellipse">
          <a:avLst/>
        </a:prstGeom>
        <a:solidFill>
          <a:schemeClr val="accent5">
            <a:alpha val="50000"/>
            <a:hueOff val="-6536307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Narrow" panose="020B0606020202030204" pitchFamily="34" charset="0"/>
            </a:rPr>
            <a:t>Сюжет твору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1701564" y="1816804"/>
        <a:ext cx="1033218" cy="1033218"/>
      </dsp:txXfrm>
    </dsp:sp>
    <dsp:sp modelId="{64F88D8D-9D10-4467-981E-93BF352B1863}">
      <dsp:nvSpPr>
        <dsp:cNvPr id="0" name=""/>
        <dsp:cNvSpPr/>
      </dsp:nvSpPr>
      <dsp:spPr>
        <a:xfrm>
          <a:off x="2139012" y="474502"/>
          <a:ext cx="1461190" cy="1461190"/>
        </a:xfrm>
        <a:prstGeom prst="ellipse">
          <a:avLst/>
        </a:prstGeom>
        <a:solidFill>
          <a:schemeClr val="accent5">
            <a:alpha val="50000"/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 Narrow" panose="020B0606020202030204" pitchFamily="34" charset="0"/>
            </a:rPr>
            <a:t>Творче завдання</a:t>
          </a:r>
          <a:endParaRPr lang="uk-UA" sz="1800" kern="1200" dirty="0">
            <a:latin typeface="Arial Narrow" panose="020B0606020202030204" pitchFamily="34" charset="0"/>
          </a:endParaRPr>
        </a:p>
      </dsp:txBody>
      <dsp:txXfrm>
        <a:off x="2352998" y="688488"/>
        <a:ext cx="1033218" cy="1033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EEE7D-93E6-42EA-8578-C5BA628F815B}" type="datetimeFigureOut">
              <a:rPr lang="uk-UA" smtClean="0"/>
              <a:t>20.05.2020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7D638-F873-4350-AF9B-F82FC4E331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589" y="2557162"/>
            <a:ext cx="7994821" cy="1743676"/>
          </a:xfrm>
        </p:spPr>
        <p:txBody>
          <a:bodyPr anchor="ctr">
            <a:noAutofit/>
          </a:bodyPr>
          <a:lstStyle/>
          <a:p>
            <a:pPr algn="l"/>
            <a:r>
              <a:rPr lang="uk-UA" sz="4400" b="1" dirty="0" smtClean="0">
                <a:ln w="0"/>
                <a:solidFill>
                  <a:srgbClr val="C00000"/>
                </a:solidFill>
                <a:latin typeface="+mn-lt"/>
              </a:rPr>
              <a:t>Кроссенс як сучасний візуальний засіб навчання  </a:t>
            </a:r>
            <a:endParaRPr lang="en-US" sz="4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4617" y="4929895"/>
            <a:ext cx="3442840" cy="865424"/>
          </a:xfrm>
        </p:spPr>
        <p:txBody>
          <a:bodyPr>
            <a:noAutofit/>
          </a:bodyPr>
          <a:lstStyle/>
          <a:p>
            <a:pPr algn="l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Підготувала викладач у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країнської мови і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Ткачук О. І.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3643" y="840260"/>
            <a:ext cx="459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ДНЗ «Куп'янський РЦПО»</a:t>
            </a:r>
          </a:p>
          <a:p>
            <a:pPr algn="ctr"/>
            <a:endParaRPr lang="uk-U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98759"/>
            <a:ext cx="7886700" cy="84583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Що таке кроссенс?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72965" y="2182734"/>
            <a:ext cx="8104916" cy="1104163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оловоломка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нового покоління, побудована на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асоціаціях </a:t>
            </a:r>
          </a:p>
          <a:p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еретин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смислів» і створений авторами за аналогією зі словом «кросворд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2486" y="3429000"/>
            <a:ext cx="3212757" cy="53451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«Батьки» кроссенсу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2" y="4081593"/>
            <a:ext cx="2389916" cy="16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7458" y="5885332"/>
            <a:ext cx="277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 Сергій Федін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ÐÐ°ÑÑÐ¸Ð½ÐºÐ¸ Ð¿Ð¾ Ð·Ð°Ð¿ÑÐ¾ÑÑ ÐÐ»Ð°Ð´Ð¸Ð¼Ð¸Ñ ÐÑÑÐ»ÐµÐ½Ðº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97188"/>
            <a:ext cx="15525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8378" y="5746832"/>
            <a:ext cx="2462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Філософ, художник  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Володимир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Бусленко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0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969008" y="5035296"/>
            <a:ext cx="5578475" cy="555625"/>
            <a:chOff x="1248" y="1440"/>
            <a:chExt cx="3514" cy="350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753" y="1482"/>
              <a:ext cx="300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Підібрати </a:t>
              </a:r>
              <a:r>
                <a:rPr lang="uk-UA" sz="2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ілюстрації, символи</a:t>
              </a:r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969008" y="2520696"/>
            <a:ext cx="5105400" cy="555625"/>
            <a:chOff x="1248" y="2030"/>
            <a:chExt cx="3216" cy="350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53" y="2072"/>
              <a:ext cx="27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Визначити тему, ідею, мету</a:t>
              </a:r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1969008" y="3358896"/>
            <a:ext cx="5105400" cy="555625"/>
            <a:chOff x="1248" y="2640"/>
            <a:chExt cx="3216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753" y="2682"/>
              <a:ext cx="27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Виокремити 9 елементів теми</a:t>
              </a:r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1969008" y="4063746"/>
            <a:ext cx="6000750" cy="708025"/>
            <a:chOff x="1248" y="3146"/>
            <a:chExt cx="3780" cy="446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753" y="3146"/>
              <a:ext cx="327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Визначити послідовність елементів, зв'язки між ними</a:t>
              </a:r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1969008" y="5895721"/>
            <a:ext cx="6000750" cy="555625"/>
            <a:chOff x="1248" y="3230"/>
            <a:chExt cx="3780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753" y="3234"/>
              <a:ext cx="32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Виготовити як дидактичний матеріал</a:t>
              </a:r>
              <a:endPara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Алгоритм створення кроссенсу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7581" y="651729"/>
            <a:ext cx="7886700" cy="82222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Використання кроссенсу на уроці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434764"/>
              </p:ext>
            </p:extLst>
          </p:nvPr>
        </p:nvGraphicFramePr>
        <p:xfrm>
          <a:off x="96387" y="1542196"/>
          <a:ext cx="8187804" cy="521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тоит сиди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5046" b="12752"/>
          <a:stretch/>
        </p:blipFill>
        <p:spPr bwMode="auto">
          <a:xfrm>
            <a:off x="1548964" y="2074607"/>
            <a:ext cx="1732689" cy="11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7581" y="651729"/>
            <a:ext cx="7886700" cy="82222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Кроссенс на уроці української мови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529227"/>
              </p:ext>
            </p:extLst>
          </p:nvPr>
        </p:nvGraphicFramePr>
        <p:xfrm>
          <a:off x="1502107" y="1978926"/>
          <a:ext cx="5400000" cy="465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АНТОНІМИ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Рисунок 6" descr="http://photocdn.photogoroda.com/source2/cn9908/r10504/c10526/60072253.jpg?v=201712131121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70" y="2074606"/>
            <a:ext cx="1671501" cy="120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hebo.biz/wp-content/auploads/498326/fullsiz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62" y="2074606"/>
            <a:ext cx="1677566" cy="1204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illion-wallpapers.ru/wallpapers/4/96/3263279718187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93" y="5173298"/>
            <a:ext cx="1710235" cy="119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cf.ppt-online.org/files/slide/l/LdoERwX2KUODBZ1lm8AVCjhQFfx54kMcYWatuP/slide-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1" y="3571106"/>
            <a:ext cx="1677566" cy="1191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fraze.ru/images/title_poslovitsy/bykva_s/sytyi-golodnogo-ne-razumee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61" y="5173298"/>
            <a:ext cx="1710235" cy="11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c.pics.livejournal.com/lusisoleil/35334408/315534/315534_80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62" y="5203432"/>
            <a:ext cx="1671501" cy="1161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cdn.virily.com/wp-content/uploads/2018/03/01-its-a-secret-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73" y="3642842"/>
            <a:ext cx="1219812" cy="12846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941071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uk-UA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7985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5842" y="3061871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3777" y="4563012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3856" y="6118856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9153" y="6135070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6380" y="611885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0406" y="4631093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67758" y="4563012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238066" y="3429000"/>
            <a:ext cx="610603" cy="460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801932" y="3576217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580597" y="3414102"/>
            <a:ext cx="685590" cy="475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4811865" y="4285171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4580597" y="4799348"/>
            <a:ext cx="775640" cy="470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V="1">
            <a:off x="3896509" y="5180096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048317" y="4799349"/>
            <a:ext cx="800352" cy="470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781872" y="4265585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5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https://mtdata.ru/u15/photo1688/20533848066-0/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87571"/>
            <a:ext cx="1655928" cy="115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4.bp.blogspot.com/-sj9wVhrDYfw/UFctbRsohTI/AAAAAAAAAAw/ozgYoLNdAr0/s1600/Long-eared+Owl+feath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95" y="5187571"/>
            <a:ext cx="1689076" cy="115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ukrmoda.in.ua/image/cache/catalog/products/vyshivanki/vyshivanki-zhenskie/vyshitye-sorochki-vyshivanki-zhenskie/1001289/roskoshnaya-vyshitaya-sorochka-belogo-tsveta-s-cherno-sinim-ornamentom-dlya-zhenshchin-gbv-16-4-1000x1000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45" y="5187571"/>
            <a:ext cx="1775550" cy="115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diy.obi.ru/uploads/articles/000/020/20610/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754" y="3600416"/>
            <a:ext cx="1615788" cy="11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Ольга\Desktop\14957099865926b922b3edd6.835487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45" y="3669905"/>
            <a:ext cx="1653021" cy="112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://s3.fotokto.ru/photo/full/171/171146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45" y="2053320"/>
            <a:ext cx="1612897" cy="120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www.stihi.ru/pics/2014/04/30/71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95" y="2053320"/>
            <a:ext cx="1689076" cy="120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stroy-podskazka.ru/images/article/orig/2019/07/kak-kosit-travu-kosoj-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33" y="2053320"/>
            <a:ext cx="1665233" cy="1208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7581" y="651729"/>
            <a:ext cx="7886700" cy="822229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Кроссенс на уроці української мови </a:t>
            </a:r>
            <a:b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(робота Гуменюка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Дениса (</a:t>
            </a: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ТР-60С)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402265"/>
              </p:ext>
            </p:extLst>
          </p:nvPr>
        </p:nvGraphicFramePr>
        <p:xfrm>
          <a:off x="1502107" y="1978926"/>
          <a:ext cx="5400000" cy="465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ОМОНІМИ</a:t>
                      </a:r>
                      <a:endParaRPr lang="uk-UA" sz="20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41071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uk-UA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7985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5842" y="3061871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64120" y="4619901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5842" y="614717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96856" y="612938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6380" y="611885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03856" y="4599293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58183" y="4419846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238066" y="3429000"/>
            <a:ext cx="610603" cy="460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4580597" y="3414102"/>
            <a:ext cx="685590" cy="4755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4580597" y="4799348"/>
            <a:ext cx="775640" cy="470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048317" y="4799349"/>
            <a:ext cx="800352" cy="470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3801932" y="3576217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V="1">
            <a:off x="3896509" y="5180096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862009" y="4265585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4733571" y="4285171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https://cdn.gdz4you.com/files/slides/253/d4d9e593f938b9a533cb67cd04263476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8124" r="12290" b="15337"/>
          <a:stretch/>
        </p:blipFill>
        <p:spPr bwMode="auto">
          <a:xfrm>
            <a:off x="5252462" y="5309304"/>
            <a:ext cx="1553080" cy="1092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Рисунок 44" descr="https://cdni.rt.com/russian/images/2019.11/original/5dc974dfae5ac97655372b8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6" t="-1140" r="29609" b="-1"/>
          <a:stretch/>
        </p:blipFill>
        <p:spPr bwMode="auto">
          <a:xfrm>
            <a:off x="3613433" y="5163756"/>
            <a:ext cx="1085026" cy="1488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12" descr="https://img01litfund.ru/images/lots/21/cache/21-263-525-3-C7018343_m_6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11" y="3637839"/>
            <a:ext cx="1122588" cy="14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http://www.m-necropol.ru/vishny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86" y="3600952"/>
            <a:ext cx="1202723" cy="14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Василь Эллан Блакитны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57" y="2068694"/>
            <a:ext cx="1036937" cy="14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s://inforesist.org/wp-content/uploads/flag-ukrain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30" y="2239226"/>
            <a:ext cx="1663437" cy="118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pbs.twimg.com/media/EJByiYJWkAACiE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25" y="2223951"/>
            <a:ext cx="1606732" cy="120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Кроссенс на уроці української літератури (біографія письменника)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1071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uk-UA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7985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5842" y="3061871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3856" y="4599294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7894" y="611885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9971" y="6145531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6380" y="611885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64344" y="4655876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9971" y="459812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9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5388211" y="3104513"/>
            <a:ext cx="0" cy="25106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923681" y="5501536"/>
            <a:ext cx="2464530" cy="70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116743" y="3061871"/>
            <a:ext cx="22942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978531" y="4102399"/>
            <a:ext cx="59815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>
            <a:off x="2234247" y="4806475"/>
            <a:ext cx="1391568" cy="126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6" descr="https://obyava.ua/img/classified/0/63/3707/z4bwbzerz2j9kzq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7" b="-3974"/>
          <a:stretch/>
        </p:blipFill>
        <p:spPr bwMode="auto">
          <a:xfrm>
            <a:off x="1792262" y="3554206"/>
            <a:ext cx="1005529" cy="16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 descr="https://cdn.gdz4you.com/files/slides/2a0/1d4f491cfeafc0624a7ae2e70af2b310.jpe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/>
          <a:stretch/>
        </p:blipFill>
        <p:spPr bwMode="auto">
          <a:xfrm>
            <a:off x="1839388" y="5165505"/>
            <a:ext cx="958403" cy="1380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49404441"/>
              </p:ext>
            </p:extLst>
          </p:nvPr>
        </p:nvGraphicFramePr>
        <p:xfrm>
          <a:off x="1533873" y="2007218"/>
          <a:ext cx="5400000" cy="465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0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mota.ru/upload/wallpapers/source/2011/04/01/13/01/24909/96DAqpaTh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4" y="5161492"/>
            <a:ext cx="1647618" cy="1157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s://i.pinimg.com/736x/c5/9b/ee/c59beecaeee78c501cf726a6ef192ba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78" y="5161493"/>
            <a:ext cx="1639792" cy="118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s://blogs.kcl.ac.uk/editlab/files/2018/11/dandeli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4" y="5161493"/>
            <a:ext cx="1656082" cy="115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i.pinimg.com/736x/c9/f2/e9/c9f2e92cb05a10bd21c5f8ac85acf5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4" y="3597927"/>
            <a:ext cx="1679604" cy="1201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ÐÐ°ÑÑÐ¸Ð½ÐºÐ¸ Ð¿Ð¾ Ð·Ð°Ð¿ÑÐ¾ÑÑ Ñ Ð·Ð´Ð¾ÑÐ¾Ð²Ð° Ð»ÑÐ´Ð¸Ð½Ð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78" y="3579583"/>
            <a:ext cx="1488950" cy="131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www.medrupor.ru/upload/iblock/476/iONF28BD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3" y="3679611"/>
            <a:ext cx="1660773" cy="111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www.celt.ru/i/art/348_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4" y="2067895"/>
            <a:ext cx="1647618" cy="101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esimoney.com/wp-content/uploads/2018/07/Ladder-going-up-to-blue-sky-with-clouds-new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84" y="2067896"/>
            <a:ext cx="1656082" cy="1194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7581" y="651729"/>
            <a:ext cx="7886700" cy="822229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Кроссенс для виховної години </a:t>
            </a:r>
            <a:b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Разом до здорового майбутнього»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1657"/>
              </p:ext>
            </p:extLst>
          </p:nvPr>
        </p:nvGraphicFramePr>
        <p:xfrm>
          <a:off x="1502107" y="1978926"/>
          <a:ext cx="5400000" cy="4653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000" b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1295"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41071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endParaRPr lang="uk-UA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47985" y="3078819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5842" y="3061871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3856" y="4599294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7985" y="4599294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36380" y="4599294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6380" y="611885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47985" y="614717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3856" y="6147178"/>
            <a:ext cx="301686" cy="400110"/>
          </a:xfrm>
          <a:prstGeom prst="rect">
            <a:avLst/>
          </a:prstGeom>
          <a:solidFill>
            <a:schemeClr val="bg1"/>
          </a:solidFill>
          <a:ln>
            <a:solidFill>
              <a:srgbClr val="AB003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9</a:t>
            </a:r>
          </a:p>
        </p:txBody>
      </p:sp>
      <p:pic>
        <p:nvPicPr>
          <p:cNvPr id="25" name="Рисунок 24" descr="https://dop.pskovedu.ru/file/download/dop/F65E47811B9B3ADB639AB8A61339732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57" y="2067896"/>
            <a:ext cx="1806913" cy="8663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5322627" y="2989364"/>
            <a:ext cx="0" cy="25106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>
            <a:off x="4067285" y="1734022"/>
            <a:ext cx="0" cy="25106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827866" y="2945411"/>
            <a:ext cx="0" cy="25106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>
            <a:off x="4067285" y="4189884"/>
            <a:ext cx="0" cy="25106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811943" y="4239479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572000" y="4251782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3744109" y="3370111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>
            <a:off x="3744110" y="5064478"/>
            <a:ext cx="76149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394" y="2306471"/>
            <a:ext cx="5430956" cy="3843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учень не навчився в школі нічого творити, то і в житті він буде тільки наслідувати, копіювати. </a:t>
            </a:r>
            <a:endParaRPr lang="uk-UA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 </a:t>
            </a:r>
            <a:r>
              <a:rPr lang="uk-UA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бійтеся робити те, чого не вмієте. Пам'ятайте, Ковчег </a:t>
            </a:r>
            <a:r>
              <a:rPr lang="uk-UA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побудував аматор</a:t>
            </a:r>
            <a:r>
              <a:rPr lang="uk-UA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професіонали побудували </a:t>
            </a:r>
            <a:r>
              <a:rPr lang="uk-UA" sz="2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«Титанік».</a:t>
            </a:r>
            <a:endParaRPr lang="ru-RU" sz="2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uk-U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Дейв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Баррі</a:t>
            </a:r>
            <a:r>
              <a:rPr lang="uk-U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AutoShape 2" descr="ÐÐ°ÑÑÐ¸Ð½ÐºÐ¸ Ð¿Ð¾ Ð·Ð°Ð¿ÑÐ¾ÑÑ ÑÐ¾Ð»ÑÑÐ¾Ð¹ Ð»Ðµ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ÐÐ°ÑÑÐ¸Ð½ÐºÐ¸ Ð¿Ð¾ Ð·Ð°Ð¿ÑÐ¾ÑÑ ÑÐ¾Ð»ÑÑÐ¾Ð¹ Ð»ÐµÐ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6" name="Picture 6" descr="ÐÐ°ÑÑÐ¸Ð½ÐºÐ¸ Ð¿Ð¾ Ð·Ð°Ð¿ÑÐ¾ÑÑ ÑÐ¾Ð»ÑÑÐ¾Ð¹ Ð»ÐµÐ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17" y="2084623"/>
            <a:ext cx="1461685" cy="169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99" y="4271747"/>
            <a:ext cx="1462203" cy="199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37581" y="651729"/>
            <a:ext cx="7886700" cy="822229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світі мудрих думок</a:t>
            </a:r>
            <a:endParaRPr lang="uk-UA" sz="28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223</Words>
  <Application>Microsoft Office PowerPoint</Application>
  <PresentationFormat>Экран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Кроссенс як сучасний візуальний засіб навчання  </vt:lpstr>
      <vt:lpstr>Що таке кроссенс?</vt:lpstr>
      <vt:lpstr>Презентация PowerPoint</vt:lpstr>
      <vt:lpstr>Використання кроссенсу на уроці</vt:lpstr>
      <vt:lpstr>Кроссенс на уроці української мови</vt:lpstr>
      <vt:lpstr>Кроссенс на уроці української мови  (робота Гуменюка Дениса (ТР-60С)</vt:lpstr>
      <vt:lpstr>Кроссенс на уроці української літератури (біографія письменника)</vt:lpstr>
      <vt:lpstr>Кроссенс для виховної години  «Разом до здорового майбутнього»</vt:lpstr>
      <vt:lpstr>У світі мудрих думок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Ирина</cp:lastModifiedBy>
  <cp:revision>73</cp:revision>
  <dcterms:created xsi:type="dcterms:W3CDTF">2018-09-04T12:10:47Z</dcterms:created>
  <dcterms:modified xsi:type="dcterms:W3CDTF">2020-05-20T17:40:43Z</dcterms:modified>
</cp:coreProperties>
</file>