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07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emf"/><Relationship Id="rId4" Type="http://schemas.openxmlformats.org/officeDocument/2006/relationships/package" Target="../embeddings/_________Microsoft_Word9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_________Microsoft_Word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package" Target="../embeddings/_________Microsoft_Word2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package" Target="../embeddings/_________Microsoft_Word3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Microsoft_Word4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emf"/><Relationship Id="rId4" Type="http://schemas.openxmlformats.org/officeDocument/2006/relationships/package" Target="../embeddings/_________Microsoft_Word5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emf"/><Relationship Id="rId4" Type="http://schemas.openxmlformats.org/officeDocument/2006/relationships/package" Target="../embeddings/_________Microsoft_Word6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emf"/><Relationship Id="rId4" Type="http://schemas.openxmlformats.org/officeDocument/2006/relationships/package" Target="../embeddings/_________Microsoft_Word7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.emf"/><Relationship Id="rId4" Type="http://schemas.openxmlformats.org/officeDocument/2006/relationships/package" Target="../embeddings/_________Microsoft_Word8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Картки-анкети </a:t>
            </a:r>
            <a:br>
              <a:rPr lang="uk-UA" sz="3600" dirty="0" smtClean="0"/>
            </a:br>
            <a:r>
              <a:rPr lang="uk-UA" sz="3600" dirty="0" smtClean="0"/>
              <a:t>до уроків </a:t>
            </a:r>
            <a:br>
              <a:rPr lang="uk-UA" sz="3600" dirty="0" smtClean="0"/>
            </a:br>
            <a:r>
              <a:rPr lang="uk-UA" sz="3600" dirty="0" smtClean="0"/>
              <a:t>української літератури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733800"/>
            <a:ext cx="7010400" cy="25908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uk-UA" dirty="0" smtClean="0"/>
              <a:t>Творче завдання з </a:t>
            </a:r>
            <a:r>
              <a:rPr lang="en-US" dirty="0" smtClean="0"/>
              <a:t>QR-</a:t>
            </a:r>
            <a:r>
              <a:rPr lang="uk-UA" dirty="0" smtClean="0"/>
              <a:t>кодом формує в учнів осмислення змісту вивчених творів, виявляє вміння складати психологічний портрет літературного героя та вміння висловити своє бачення прочитаного.</a:t>
            </a:r>
          </a:p>
          <a:p>
            <a:pPr algn="just"/>
            <a:r>
              <a:rPr lang="uk-UA" dirty="0" smtClean="0"/>
              <a:t>Із </a:t>
            </a:r>
            <a:r>
              <a:rPr lang="uk-UA" dirty="0" smtClean="0"/>
              <a:t>повагою, </a:t>
            </a:r>
            <a:r>
              <a:rPr lang="uk-UA" dirty="0" smtClean="0"/>
              <a:t>учитель української мови та літератури Куп’янської гімназії №7 Сідєльникова Л.В.</a:t>
            </a:r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11800"/>
              </p:ext>
            </p:extLst>
          </p:nvPr>
        </p:nvGraphicFramePr>
        <p:xfrm>
          <a:off x="2286001" y="-4545"/>
          <a:ext cx="4572000" cy="6864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Документ" r:id="rId4" imgW="7856453" imgH="11794787" progId="Word.Document.12">
                  <p:embed/>
                </p:oleObj>
              </mc:Choice>
              <mc:Fallback>
                <p:oleObj name="Документ" r:id="rId4" imgW="7856453" imgH="1179478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1" y="-4545"/>
                        <a:ext cx="4572000" cy="6864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165142"/>
              </p:ext>
            </p:extLst>
          </p:nvPr>
        </p:nvGraphicFramePr>
        <p:xfrm>
          <a:off x="2057400" y="161550"/>
          <a:ext cx="4383088" cy="667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Документ" r:id="rId4" imgW="7751590" imgH="11794787" progId="Word.Document.12">
                  <p:embed/>
                </p:oleObj>
              </mc:Choice>
              <mc:Fallback>
                <p:oleObj name="Документ" r:id="rId4" imgW="7751590" imgH="1179478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61550"/>
                        <a:ext cx="4383088" cy="667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951869"/>
              </p:ext>
            </p:extLst>
          </p:nvPr>
        </p:nvGraphicFramePr>
        <p:xfrm>
          <a:off x="2209801" y="-20731"/>
          <a:ext cx="4648200" cy="6878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Документ" r:id="rId4" imgW="7818255" imgH="11794787" progId="Word.Document.12">
                  <p:embed/>
                </p:oleObj>
              </mc:Choice>
              <mc:Fallback>
                <p:oleObj name="Документ" r:id="rId4" imgW="7818255" imgH="1179478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-20731"/>
                        <a:ext cx="4648200" cy="6878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342273"/>
              </p:ext>
            </p:extLst>
          </p:nvPr>
        </p:nvGraphicFramePr>
        <p:xfrm>
          <a:off x="2286000" y="77082"/>
          <a:ext cx="4515961" cy="679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Документ" r:id="rId4" imgW="7751590" imgH="11794787" progId="Word.Document.12">
                  <p:embed/>
                </p:oleObj>
              </mc:Choice>
              <mc:Fallback>
                <p:oleObj name="Документ" r:id="rId4" imgW="7751590" imgH="1179478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77082"/>
                        <a:ext cx="4515961" cy="679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471672"/>
              </p:ext>
            </p:extLst>
          </p:nvPr>
        </p:nvGraphicFramePr>
        <p:xfrm>
          <a:off x="2319041" y="65689"/>
          <a:ext cx="4462760" cy="6792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Документ" r:id="rId4" imgW="7751950" imgH="11794787" progId="Word.Document.12">
                  <p:embed/>
                </p:oleObj>
              </mc:Choice>
              <mc:Fallback>
                <p:oleObj name="Документ" r:id="rId4" imgW="7751950" imgH="1179478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041" y="65689"/>
                        <a:ext cx="4462760" cy="6792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603271"/>
              </p:ext>
            </p:extLst>
          </p:nvPr>
        </p:nvGraphicFramePr>
        <p:xfrm>
          <a:off x="2286000" y="70471"/>
          <a:ext cx="4495800" cy="6830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Документ" r:id="rId4" imgW="7760959" imgH="11794787" progId="Word.Document.12">
                  <p:embed/>
                </p:oleObj>
              </mc:Choice>
              <mc:Fallback>
                <p:oleObj name="Документ" r:id="rId4" imgW="7760959" imgH="1179478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70471"/>
                        <a:ext cx="4495800" cy="6830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06416"/>
              </p:ext>
            </p:extLst>
          </p:nvPr>
        </p:nvGraphicFramePr>
        <p:xfrm>
          <a:off x="2362200" y="7307"/>
          <a:ext cx="4495800" cy="6814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Документ" r:id="rId4" imgW="7780058" imgH="11794787" progId="Word.Document.12">
                  <p:embed/>
                </p:oleObj>
              </mc:Choice>
              <mc:Fallback>
                <p:oleObj name="Документ" r:id="rId4" imgW="7780058" imgH="1179478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7307"/>
                        <a:ext cx="4495800" cy="6814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88615"/>
              </p:ext>
            </p:extLst>
          </p:nvPr>
        </p:nvGraphicFramePr>
        <p:xfrm>
          <a:off x="2286000" y="70471"/>
          <a:ext cx="4495800" cy="6830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Документ" r:id="rId4" imgW="7760959" imgH="11794787" progId="Word.Document.12">
                  <p:embed/>
                </p:oleObj>
              </mc:Choice>
              <mc:Fallback>
                <p:oleObj name="Документ" r:id="rId4" imgW="7760959" imgH="1179478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70471"/>
                        <a:ext cx="4495800" cy="6830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449890"/>
              </p:ext>
            </p:extLst>
          </p:nvPr>
        </p:nvGraphicFramePr>
        <p:xfrm>
          <a:off x="2286001" y="78425"/>
          <a:ext cx="4495800" cy="681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Документ" r:id="rId4" imgW="7780058" imgH="11794787" progId="Word.Document.12">
                  <p:embed/>
                </p:oleObj>
              </mc:Choice>
              <mc:Fallback>
                <p:oleObj name="Документ" r:id="rId4" imgW="7780058" imgH="1179478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1" y="78425"/>
                        <a:ext cx="4495800" cy="6814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56</TotalTime>
  <Words>43</Words>
  <Application>Microsoft Office PowerPoint</Application>
  <PresentationFormat>Экран (4:3)</PresentationFormat>
  <Paragraphs>4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Апекс</vt:lpstr>
      <vt:lpstr>Документ</vt:lpstr>
      <vt:lpstr>Картки-анкети  до уроків  української літератури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Роздатковий матеріал до уроків української літератури</dc:title>
  <dc:creator>VIP</dc:creator>
  <cp:lastModifiedBy>Ирина</cp:lastModifiedBy>
  <cp:revision>10</cp:revision>
  <dcterms:modified xsi:type="dcterms:W3CDTF">2020-05-20T09:15:03Z</dcterms:modified>
</cp:coreProperties>
</file>