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4"/>
  </p:handoutMasterIdLst>
  <p:sldIdLst>
    <p:sldId id="256" r:id="rId2"/>
    <p:sldId id="270" r:id="rId3"/>
    <p:sldId id="279" r:id="rId4"/>
    <p:sldId id="275" r:id="rId5"/>
    <p:sldId id="278" r:id="rId6"/>
    <p:sldId id="274" r:id="rId7"/>
    <p:sldId id="273" r:id="rId8"/>
    <p:sldId id="269" r:id="rId9"/>
    <p:sldId id="280" r:id="rId10"/>
    <p:sldId id="281" r:id="rId11"/>
    <p:sldId id="282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FF"/>
    <a:srgbClr val="FF0000"/>
    <a:srgbClr val="CC3399"/>
    <a:srgbClr val="CC0099"/>
    <a:srgbClr val="007CCE"/>
    <a:srgbClr val="33CC33"/>
    <a:srgbClr val="0041B6"/>
    <a:srgbClr val="97000B"/>
    <a:srgbClr val="F9D600"/>
    <a:srgbClr val="324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1932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wma"/><Relationship Id="rId7" Type="http://schemas.openxmlformats.org/officeDocument/2006/relationships/image" Target="../media/image2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av"/><Relationship Id="rId4" Type="http://schemas.microsoft.com/office/2007/relationships/media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3.wav"/><Relationship Id="rId7" Type="http://schemas.openxmlformats.org/officeDocument/2006/relationships/image" Target="../media/image26.jpeg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4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4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wav"/><Relationship Id="rId7" Type="http://schemas.openxmlformats.org/officeDocument/2006/relationships/image" Target="../media/image12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7.wav"/><Relationship Id="rId7" Type="http://schemas.openxmlformats.org/officeDocument/2006/relationships/image" Target="../media/image15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8.wav"/><Relationship Id="rId7" Type="http://schemas.openxmlformats.org/officeDocument/2006/relationships/image" Target="../media/image20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09447" y="1860246"/>
            <a:ext cx="6834554" cy="956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0"/>
              <a:solidFill>
                <a:srgbClr val="006CFF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266093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uk-UA" sz="3600" dirty="0" smtClean="0">
                <a:latin typeface="Times New Roman"/>
                <a:ea typeface="Times New Roman"/>
              </a:rPr>
              <a:t> </a:t>
            </a:r>
          </a:p>
          <a:p>
            <a:pPr indent="342900" algn="ctr">
              <a:spcAft>
                <a:spcPts val="0"/>
              </a:spcAft>
            </a:pPr>
            <a:endParaRPr lang="ru-RU" sz="3200" b="1" i="1" dirty="0">
              <a:solidFill>
                <a:srgbClr val="0041B6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8615" y="4618891"/>
            <a:ext cx="4829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b="1" i="1" dirty="0">
              <a:solidFill>
                <a:srgbClr val="0041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i="1" dirty="0" smtClean="0">
              <a:solidFill>
                <a:srgbClr val="0041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41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\Desktop\фото\copyspace_83271-25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2" y="113934"/>
            <a:ext cx="8932984" cy="6662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1362076" y="1293873"/>
            <a:ext cx="66484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Segoe Script" pitchFamily="34" charset="0"/>
              </a:rPr>
              <a:t>Дорогі</a:t>
            </a:r>
            <a:r>
              <a:rPr lang="ru-RU" sz="3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latin typeface="Segoe Script" pitchFamily="34" charset="0"/>
              </a:rPr>
              <a:t>вчителі</a:t>
            </a:r>
            <a:r>
              <a:rPr lang="ru-RU" sz="3200" b="1" dirty="0" smtClean="0">
                <a:solidFill>
                  <a:schemeClr val="bg1"/>
                </a:solidFill>
                <a:latin typeface="Segoe Script" pitchFamily="34" charset="0"/>
              </a:rPr>
              <a:t> ! 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Segoe Script" pitchFamily="34" charset="0"/>
              </a:rPr>
              <a:t>Шановні</a:t>
            </a:r>
            <a:r>
              <a:rPr lang="ru-RU" sz="3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батьки! </a:t>
            </a:r>
            <a:endParaRPr lang="ru-RU" sz="3200" b="1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Карантин – </a:t>
            </a:r>
          </a:p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 не </a:t>
            </a:r>
            <a:r>
              <a:rPr lang="ru-RU" sz="3200" b="1" dirty="0" err="1">
                <a:solidFill>
                  <a:schemeClr val="bg1"/>
                </a:solidFill>
                <a:latin typeface="Segoe Script" pitchFamily="34" charset="0"/>
              </a:rPr>
              <a:t>канікули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, </a:t>
            </a:r>
            <a:r>
              <a:rPr lang="ru-RU" sz="3200" b="1" dirty="0" err="1">
                <a:solidFill>
                  <a:schemeClr val="bg1"/>
                </a:solidFill>
                <a:latin typeface="Segoe Script" pitchFamily="34" charset="0"/>
              </a:rPr>
              <a:t>це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 - </a:t>
            </a:r>
            <a:r>
              <a:rPr lang="ru-RU" sz="3200" b="1" dirty="0" err="1">
                <a:solidFill>
                  <a:schemeClr val="bg1"/>
                </a:solidFill>
                <a:latin typeface="Segoe Script" pitchFamily="34" charset="0"/>
              </a:rPr>
              <a:t>виклик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!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err="1">
                <a:solidFill>
                  <a:schemeClr val="bg1"/>
                </a:solidFill>
                <a:latin typeface="Segoe Script" pitchFamily="34" charset="0"/>
              </a:rPr>
              <a:t>Виклик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 перед </a:t>
            </a:r>
            <a:r>
              <a:rPr lang="ru-RU" sz="3200" b="1" dirty="0" err="1">
                <a:solidFill>
                  <a:schemeClr val="bg1"/>
                </a:solidFill>
                <a:latin typeface="Segoe Script" pitchFamily="34" charset="0"/>
              </a:rPr>
              <a:t>освітянами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, батьками, </a:t>
            </a:r>
            <a:r>
              <a:rPr lang="ru-RU" sz="3200" b="1" dirty="0" err="1" smtClean="0">
                <a:solidFill>
                  <a:schemeClr val="bg1"/>
                </a:solidFill>
                <a:latin typeface="Segoe Script" pitchFamily="34" charset="0"/>
              </a:rPr>
              <a:t>суспільством</a:t>
            </a:r>
            <a:r>
              <a:rPr lang="ru-RU" sz="3200" b="1" dirty="0" smtClean="0">
                <a:solidFill>
                  <a:schemeClr val="bg1"/>
                </a:solidFill>
                <a:latin typeface="Segoe Script" pitchFamily="34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Segoe Script" pitchFamily="34" charset="0"/>
              </a:rPr>
              <a:t>	</a:t>
            </a:r>
            <a:endParaRPr lang="ru-RU" sz="3200" b="1" dirty="0">
              <a:solidFill>
                <a:schemeClr val="bg1"/>
              </a:solidFill>
              <a:latin typeface="Segoe Script" pitchFamily="34" charset="0"/>
            </a:endParaRPr>
          </a:p>
        </p:txBody>
      </p:sp>
      <p:pic>
        <p:nvPicPr>
          <p:cNvPr id="9" name="Alumo_-_That_Upbeat_Feel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0150" y="2206804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8"/>
    </mc:Choice>
    <mc:Fallback>
      <p:transition spd="slow" advTm="1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tmFilter="0,0; .5, 1; 1, 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 tmFilter="0,0; .5, 1; 1, 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55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6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404" y="480647"/>
            <a:ext cx="7886700" cy="199292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a typeface="Calibri"/>
                <a:cs typeface="Times New Roman"/>
              </a:rPr>
              <a:t/>
            </a:r>
            <a:br>
              <a:rPr lang="ru-RU" sz="3200" b="1" dirty="0">
                <a:ea typeface="Calibri"/>
                <a:cs typeface="Times New Roman"/>
              </a:rPr>
            </a:br>
            <a:endParaRPr lang="ru-RU" sz="3200" b="1" dirty="0">
              <a:solidFill>
                <a:srgbClr val="0041B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954" y="1559169"/>
            <a:ext cx="913227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3200" i="1" dirty="0">
              <a:solidFill>
                <a:srgbClr val="006CFF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74164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42925" y="428625"/>
            <a:ext cx="75152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Segoe Script" pitchFamily="34" charset="0"/>
              </a:rPr>
              <a:t>Дорогі</a:t>
            </a:r>
            <a:r>
              <a:rPr lang="ru-RU" sz="36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Segoe Script" pitchFamily="34" charset="0"/>
              </a:rPr>
              <a:t>діти</a:t>
            </a:r>
            <a:r>
              <a:rPr lang="ru-RU" sz="3600" b="1" dirty="0" smtClean="0">
                <a:solidFill>
                  <a:srgbClr val="FF0000"/>
                </a:solidFill>
                <a:latin typeface="Segoe Script" pitchFamily="34" charset="0"/>
              </a:rPr>
              <a:t>! </a:t>
            </a:r>
          </a:p>
          <a:p>
            <a:pPr algn="ctr"/>
            <a:r>
              <a:rPr lang="ru-RU" sz="3600" b="1" dirty="0" err="1" smtClean="0">
                <a:solidFill>
                  <a:srgbClr val="006CFF"/>
                </a:solidFill>
                <a:latin typeface="Segoe Script" pitchFamily="34" charset="0"/>
              </a:rPr>
              <a:t>Виконуйте</a:t>
            </a:r>
            <a:r>
              <a:rPr lang="ru-RU" sz="36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Segoe Script" pitchFamily="34" charset="0"/>
              </a:rPr>
              <a:t>завдання</a:t>
            </a:r>
            <a:r>
              <a:rPr lang="ru-RU" sz="36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Segoe Script" pitchFamily="34" charset="0"/>
              </a:rPr>
              <a:t>щодня</a:t>
            </a:r>
            <a:r>
              <a:rPr lang="ru-RU" sz="3600" b="1" dirty="0" smtClean="0">
                <a:solidFill>
                  <a:srgbClr val="006CFF"/>
                </a:solidFill>
                <a:latin typeface="Segoe Script" pitchFamily="34" charset="0"/>
              </a:rPr>
              <a:t>, не </a:t>
            </a:r>
            <a:r>
              <a:rPr lang="ru-RU" sz="3600" b="1" dirty="0" err="1" smtClean="0">
                <a:solidFill>
                  <a:srgbClr val="006CFF"/>
                </a:solidFill>
                <a:latin typeface="Segoe Script" pitchFamily="34" charset="0"/>
              </a:rPr>
              <a:t>відкладайте</a:t>
            </a:r>
            <a:r>
              <a:rPr lang="ru-RU" sz="3600" b="1" dirty="0" smtClean="0">
                <a:solidFill>
                  <a:srgbClr val="006CFF"/>
                </a:solidFill>
                <a:latin typeface="Segoe Script" pitchFamily="34" charset="0"/>
              </a:rPr>
              <a:t> на </a:t>
            </a:r>
            <a:r>
              <a:rPr lang="ru-RU" sz="3600" b="1" dirty="0" err="1" smtClean="0">
                <a:solidFill>
                  <a:srgbClr val="006CFF"/>
                </a:solidFill>
                <a:latin typeface="Segoe Script" pitchFamily="34" charset="0"/>
              </a:rPr>
              <a:t>потім</a:t>
            </a:r>
            <a:r>
              <a:rPr lang="ru-RU" sz="3600" b="1" dirty="0" smtClean="0">
                <a:solidFill>
                  <a:srgbClr val="006CFF"/>
                </a:solidFill>
                <a:latin typeface="Segoe Script" pitchFamily="34" charset="0"/>
              </a:rPr>
              <a:t>.</a:t>
            </a:r>
          </a:p>
          <a:p>
            <a:pPr algn="ctr"/>
            <a:r>
              <a:rPr lang="ru-RU" sz="3600" b="1" dirty="0" smtClean="0">
                <a:solidFill>
                  <a:srgbClr val="006CFF"/>
                </a:solidFill>
                <a:latin typeface="Segoe Script" pitchFamily="34" charset="0"/>
              </a:rPr>
              <a:t>У нас </a:t>
            </a:r>
            <a:r>
              <a:rPr lang="ru-RU" sz="3600" b="1" dirty="0" smtClean="0">
                <a:solidFill>
                  <a:srgbClr val="FF0000"/>
                </a:solidFill>
                <a:latin typeface="Segoe Script" pitchFamily="34" charset="0"/>
              </a:rPr>
              <a:t>не </a:t>
            </a:r>
            <a:r>
              <a:rPr lang="ru-RU" sz="3600" b="1" dirty="0" err="1" smtClean="0">
                <a:solidFill>
                  <a:srgbClr val="FF0000"/>
                </a:solidFill>
                <a:latin typeface="Segoe Script" pitchFamily="34" charset="0"/>
              </a:rPr>
              <a:t>канікули</a:t>
            </a:r>
            <a:r>
              <a:rPr lang="ru-RU" sz="3600" b="1" dirty="0" smtClean="0">
                <a:solidFill>
                  <a:srgbClr val="FF0000"/>
                </a:solidFill>
                <a:latin typeface="Segoe Script" pitchFamily="34" charset="0"/>
              </a:rPr>
              <a:t>, </a:t>
            </a:r>
            <a:r>
              <a:rPr lang="ru-RU" sz="3600" b="1" dirty="0" smtClean="0">
                <a:solidFill>
                  <a:srgbClr val="006CFF"/>
                </a:solidFill>
                <a:latin typeface="Segoe Script" pitchFamily="34" charset="0"/>
              </a:rPr>
              <a:t>а </a:t>
            </a:r>
            <a:r>
              <a:rPr lang="ru-RU" sz="3600" b="1" dirty="0" smtClean="0">
                <a:solidFill>
                  <a:srgbClr val="FF0000"/>
                </a:solidFill>
                <a:latin typeface="Segoe Script" pitchFamily="34" charset="0"/>
              </a:rPr>
              <a:t>карантин</a:t>
            </a:r>
            <a:r>
              <a:rPr lang="ru-RU" sz="3600" b="1" dirty="0" smtClean="0">
                <a:solidFill>
                  <a:srgbClr val="006CFF"/>
                </a:solidFill>
                <a:latin typeface="Segoe Script" pitchFamily="34" charset="0"/>
              </a:rPr>
              <a:t>!</a:t>
            </a:r>
          </a:p>
          <a:p>
            <a:pPr algn="ctr"/>
            <a:r>
              <a:rPr lang="ru-RU" sz="3600" b="1" dirty="0" smtClean="0">
                <a:solidFill>
                  <a:srgbClr val="006CFF"/>
                </a:solidFill>
                <a:latin typeface="Segoe Script" pitchFamily="34" charset="0"/>
              </a:rPr>
              <a:t>Будьте </a:t>
            </a:r>
            <a:r>
              <a:rPr lang="ru-RU" sz="3600" b="1" dirty="0" err="1">
                <a:solidFill>
                  <a:srgbClr val="FF0000"/>
                </a:solidFill>
                <a:latin typeface="Segoe Script" pitchFamily="34" charset="0"/>
              </a:rPr>
              <a:t>здорові</a:t>
            </a:r>
            <a:r>
              <a:rPr lang="ru-RU" sz="3600" b="1" dirty="0">
                <a:solidFill>
                  <a:srgbClr val="006CFF"/>
                </a:solidFill>
                <a:latin typeface="Segoe Script" pitchFamily="34" charset="0"/>
              </a:rPr>
              <a:t> та </a:t>
            </a:r>
            <a:r>
              <a:rPr lang="ru-RU" sz="3600" b="1" dirty="0" err="1">
                <a:solidFill>
                  <a:srgbClr val="006CFF"/>
                </a:solidFill>
                <a:latin typeface="Segoe Script" pitchFamily="34" charset="0"/>
              </a:rPr>
              <a:t>мийте</a:t>
            </a:r>
            <a:r>
              <a:rPr lang="ru-RU" sz="36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Segoe Script" pitchFamily="34" charset="0"/>
              </a:rPr>
              <a:t>руки з </a:t>
            </a:r>
            <a:r>
              <a:rPr lang="ru-RU" sz="3600" b="1" dirty="0" smtClean="0">
                <a:solidFill>
                  <a:srgbClr val="FF0000"/>
                </a:solidFill>
                <a:latin typeface="Segoe Script" pitchFamily="34" charset="0"/>
              </a:rPr>
              <a:t>милом</a:t>
            </a:r>
            <a:r>
              <a:rPr lang="ru-RU" sz="3600" b="1" dirty="0" smtClean="0">
                <a:solidFill>
                  <a:srgbClr val="006CFF"/>
                </a:solidFill>
                <a:latin typeface="Segoe Script" pitchFamily="34" charset="0"/>
              </a:rPr>
              <a:t>!       </a:t>
            </a:r>
            <a:endParaRPr lang="ru-RU" sz="3600" b="1" dirty="0">
              <a:solidFill>
                <a:srgbClr val="006CFF"/>
              </a:solidFill>
              <a:latin typeface="Segoe Script" pitchFamily="34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34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2"/>
    </mc:Choice>
    <mc:Fallback>
      <p:transition spd="slow" advTm="15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404" y="480647"/>
            <a:ext cx="7886700" cy="199292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a typeface="Calibri"/>
                <a:cs typeface="Times New Roman"/>
              </a:rPr>
              <a:t/>
            </a:r>
            <a:br>
              <a:rPr lang="ru-RU" sz="3200" b="1" dirty="0">
                <a:ea typeface="Calibri"/>
                <a:cs typeface="Times New Roman"/>
              </a:rPr>
            </a:br>
            <a:endParaRPr lang="ru-RU" sz="3200" b="1" dirty="0">
              <a:solidFill>
                <a:srgbClr val="0041B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954" y="1559169"/>
            <a:ext cx="913227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3200" i="1" dirty="0">
              <a:solidFill>
                <a:srgbClr val="006CFF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4" y="47625"/>
            <a:ext cx="9297988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42925" y="428625"/>
            <a:ext cx="751522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Segoe Script" pitchFamily="34" charset="0"/>
              </a:rPr>
              <a:t>Зворотній</a:t>
            </a:r>
            <a:r>
              <a:rPr lang="ru-RU" sz="3200" b="1" dirty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Segoe Script" pitchFamily="34" charset="0"/>
              </a:rPr>
              <a:t>зв’язок</a:t>
            </a:r>
            <a:r>
              <a:rPr lang="ru-RU" sz="3200" b="1" dirty="0" smtClean="0">
                <a:solidFill>
                  <a:srgbClr val="FF0000"/>
                </a:solidFill>
                <a:latin typeface="Segoe Script" pitchFamily="34" charset="0"/>
              </a:rPr>
              <a:t>  </a:t>
            </a:r>
            <a:endParaRPr lang="ru-RU" sz="3200" b="1" dirty="0" smtClean="0">
              <a:solidFill>
                <a:srgbClr val="006CFF"/>
              </a:solidFill>
              <a:latin typeface="Segoe Script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6CFF"/>
                </a:solidFill>
                <a:latin typeface="Segoe Script" pitchFamily="34" charset="0"/>
              </a:rPr>
              <a:t>Телефон:</a:t>
            </a:r>
          </a:p>
          <a:p>
            <a:pPr algn="ctr"/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800" b="1" dirty="0">
                <a:solidFill>
                  <a:srgbClr val="006CFF"/>
                </a:solidFill>
                <a:latin typeface="Segoe Script" pitchFamily="34" charset="0"/>
              </a:rPr>
              <a:t>(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057)731-50-52</a:t>
            </a:r>
            <a:endParaRPr lang="ru-RU" sz="2800" b="1" dirty="0">
              <a:solidFill>
                <a:srgbClr val="FF0000"/>
              </a:solidFill>
              <a:latin typeface="Segoe Script" pitchFamily="34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Segoe Script" pitchFamily="34" charset="0"/>
            </a:endParaRP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Електронна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пошта</a:t>
            </a:r>
            <a:r>
              <a:rPr lang="ru-RU" sz="2800" b="1" dirty="0">
                <a:solidFill>
                  <a:srgbClr val="FF0000"/>
                </a:solidFill>
                <a:latin typeface="Segoe Script" pitchFamily="34" charset="0"/>
              </a:rPr>
              <a:t>: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2800" b="1" dirty="0">
                <a:solidFill>
                  <a:srgbClr val="006CFF"/>
                </a:solidFill>
                <a:latin typeface="Segoe Script" pitchFamily="34" charset="0"/>
              </a:rPr>
              <a:t>nova_gromada@ukr.net </a:t>
            </a:r>
            <a:endParaRPr lang="ru-RU" sz="2800" b="1" dirty="0">
              <a:solidFill>
                <a:srgbClr val="FF0000"/>
              </a:solidFill>
              <a:latin typeface="Segoe Script" pitchFamily="34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Segoe Script" pitchFamily="34" charset="0"/>
              </a:rPr>
              <a:t>Адреса:</a:t>
            </a:r>
          </a:p>
          <a:p>
            <a:pPr algn="ctr"/>
            <a:r>
              <a:rPr lang="ru-RU" sz="2800" b="1" dirty="0" err="1">
                <a:solidFill>
                  <a:srgbClr val="006CFF"/>
                </a:solidFill>
                <a:latin typeface="Segoe Script" pitchFamily="34" charset="0"/>
              </a:rPr>
              <a:t>вул</a:t>
            </a:r>
            <a:r>
              <a:rPr lang="ru-RU" sz="2800" b="1" dirty="0">
                <a:solidFill>
                  <a:srgbClr val="006CFF"/>
                </a:solidFill>
                <a:latin typeface="Segoe Script" pitchFamily="34" charset="0"/>
              </a:rPr>
              <a:t>. </a:t>
            </a:r>
            <a:r>
              <a:rPr lang="ru-RU" sz="2800" b="1" dirty="0" err="1">
                <a:solidFill>
                  <a:srgbClr val="006CFF"/>
                </a:solidFill>
                <a:latin typeface="Segoe Script" pitchFamily="34" charset="0"/>
              </a:rPr>
              <a:t>Пушкінська</a:t>
            </a:r>
            <a:r>
              <a:rPr lang="ru-RU" sz="2800" b="1" dirty="0">
                <a:solidFill>
                  <a:srgbClr val="006CFF"/>
                </a:solidFill>
                <a:latin typeface="Segoe Script" pitchFamily="34" charset="0"/>
              </a:rPr>
              <a:t>, 24,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каб</a:t>
            </a:r>
            <a:r>
              <a:rPr lang="ru-RU" sz="2800" b="1" dirty="0">
                <a:solidFill>
                  <a:srgbClr val="006CFF"/>
                </a:solidFill>
                <a:latin typeface="Segoe Script" pitchFamily="34" charset="0"/>
              </a:rPr>
              <a:t>. 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15,</a:t>
            </a:r>
            <a:endParaRPr lang="ru-RU" sz="2800" b="1" dirty="0">
              <a:solidFill>
                <a:srgbClr val="006CFF"/>
              </a:solidFill>
              <a:latin typeface="Segoe Script" pitchFamily="34" charset="0"/>
            </a:endParaRPr>
          </a:p>
          <a:p>
            <a:pPr algn="ctr"/>
            <a:r>
              <a:rPr lang="ru-RU" sz="2800" b="1" dirty="0">
                <a:solidFill>
                  <a:srgbClr val="006CFF"/>
                </a:solidFill>
                <a:latin typeface="Segoe Script" pitchFamily="34" charset="0"/>
              </a:rPr>
              <a:t>м. </a:t>
            </a:r>
            <a:r>
              <a:rPr lang="ru-RU" sz="2800" b="1" dirty="0" err="1">
                <a:solidFill>
                  <a:srgbClr val="006CFF"/>
                </a:solidFill>
                <a:latin typeface="Segoe Script" pitchFamily="34" charset="0"/>
              </a:rPr>
              <a:t>Харків</a:t>
            </a:r>
            <a:r>
              <a:rPr lang="ru-RU" sz="2800" b="1" dirty="0">
                <a:solidFill>
                  <a:srgbClr val="006CFF"/>
                </a:solidFill>
                <a:latin typeface="Segoe Script" pitchFamily="34" charset="0"/>
              </a:rPr>
              <a:t>, 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61057,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                                                   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Ірина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Прасол, 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методист Центру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громадянського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виховання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.</a:t>
            </a:r>
            <a:endParaRPr lang="ru-RU" sz="2800" b="1" dirty="0">
              <a:solidFill>
                <a:srgbClr val="006CFF"/>
              </a:solidFill>
              <a:latin typeface="Segoe Script" pitchFamily="34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263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7"/>
    </mc:Choice>
    <mc:Fallback>
      <p:transition spd="slow" advTm="17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фото\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9"/>
          <a:stretch/>
        </p:blipFill>
        <p:spPr bwMode="auto">
          <a:xfrm>
            <a:off x="0" y="0"/>
            <a:ext cx="4560277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\1485406174_famil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76" y="0"/>
            <a:ext cx="4583723" cy="316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\unname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14005" r="15312" b="8200"/>
          <a:stretch/>
        </p:blipFill>
        <p:spPr bwMode="auto">
          <a:xfrm>
            <a:off x="0" y="4032739"/>
            <a:ext cx="4818184" cy="27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78" y="3108904"/>
            <a:ext cx="4583722" cy="3655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34" y="2941906"/>
            <a:ext cx="4681905" cy="156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7516" y="3556401"/>
            <a:ext cx="38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Segoe Script" pitchFamily="34" charset="0"/>
              </a:rPr>
              <a:t>!</a:t>
            </a:r>
            <a:endParaRPr lang="ru-RU" sz="3600" b="1" dirty="0">
              <a:solidFill>
                <a:srgbClr val="FF0000"/>
              </a:solidFill>
              <a:latin typeface="Segoe Script" pitchFamily="34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47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96"/>
    </mc:Choice>
    <mc:Fallback>
      <p:transition spd="slow" advTm="22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09447" y="1860246"/>
            <a:ext cx="6834554" cy="956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0"/>
              <a:solidFill>
                <a:srgbClr val="006CFF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266093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uk-UA" sz="3600" dirty="0" smtClean="0">
                <a:latin typeface="Times New Roman"/>
                <a:ea typeface="Times New Roman"/>
              </a:rPr>
              <a:t> </a:t>
            </a:r>
          </a:p>
          <a:p>
            <a:pPr indent="342900" algn="ctr">
              <a:spcAft>
                <a:spcPts val="0"/>
              </a:spcAft>
            </a:pPr>
            <a:endParaRPr lang="ru-RU" sz="3200" b="1" i="1" dirty="0">
              <a:solidFill>
                <a:srgbClr val="0041B6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8615" y="4618891"/>
            <a:ext cx="4829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b="1" i="1" dirty="0">
              <a:solidFill>
                <a:srgbClr val="0041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i="1" dirty="0" smtClean="0">
              <a:solidFill>
                <a:srgbClr val="0041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41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\Desktop\фото\copyspace_83271-2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3627"/>
            <a:ext cx="9061938" cy="6670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1371598" y="691376"/>
            <a:ext cx="66389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Segoe Script" pitchFamily="34" charset="0"/>
              </a:rPr>
              <a:t>                                  </a:t>
            </a:r>
            <a:r>
              <a:rPr lang="ru-RU" sz="3200" b="1" dirty="0" err="1" smtClean="0">
                <a:solidFill>
                  <a:schemeClr val="bg1"/>
                </a:solidFill>
                <a:latin typeface="Segoe Script" pitchFamily="34" charset="0"/>
              </a:rPr>
              <a:t>Дистанційна</a:t>
            </a:r>
            <a:r>
              <a:rPr lang="ru-RU" sz="3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форма – </a:t>
            </a:r>
            <a:r>
              <a:rPr lang="ru-RU" sz="3200" b="1" dirty="0" err="1">
                <a:solidFill>
                  <a:schemeClr val="bg1"/>
                </a:solidFill>
                <a:latin typeface="Segoe Script" pitchFamily="34" charset="0"/>
              </a:rPr>
              <a:t>прогресивна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, актуальна та перспективна, </a:t>
            </a:r>
            <a:r>
              <a:rPr lang="ru-RU" sz="3200" b="1" dirty="0" err="1">
                <a:solidFill>
                  <a:schemeClr val="bg1"/>
                </a:solidFill>
                <a:latin typeface="Segoe Script" pitchFamily="34" charset="0"/>
              </a:rPr>
              <a:t>зрозуміла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Segoe Script" pitchFamily="34" charset="0"/>
              </a:rPr>
              <a:t>сучасним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Segoe Script" pitchFamily="34" charset="0"/>
              </a:rPr>
              <a:t>дітям</a:t>
            </a:r>
            <a:r>
              <a:rPr lang="ru-RU" sz="3200" b="1" dirty="0">
                <a:solidFill>
                  <a:schemeClr val="bg1"/>
                </a:solidFill>
                <a:latin typeface="Segoe Script" pitchFamily="34" charset="0"/>
              </a:rPr>
              <a:t>. </a:t>
            </a:r>
            <a:endParaRPr lang="ru-RU" sz="3200" b="1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algn="ctr">
              <a:lnSpc>
                <a:spcPct val="150000"/>
              </a:lnSpc>
            </a:pPr>
            <a:endParaRPr lang="uk-UA" sz="3200" b="1" dirty="0">
              <a:solidFill>
                <a:schemeClr val="bg1"/>
              </a:solidFill>
              <a:latin typeface="Segoe Script" pitchFamily="34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4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7"/>
    </mc:Choice>
    <mc:Fallback>
      <p:transition spd="slow" advTm="1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09447" y="1860246"/>
            <a:ext cx="6834554" cy="956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0"/>
              <a:solidFill>
                <a:srgbClr val="006CFF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266093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uk-UA" sz="3600" dirty="0" smtClean="0">
                <a:latin typeface="Times New Roman"/>
                <a:ea typeface="Times New Roman"/>
              </a:rPr>
              <a:t> </a:t>
            </a:r>
          </a:p>
          <a:p>
            <a:pPr indent="342900" algn="ctr">
              <a:spcAft>
                <a:spcPts val="0"/>
              </a:spcAft>
            </a:pPr>
            <a:endParaRPr lang="ru-RU" sz="3200" b="1" i="1" dirty="0">
              <a:solidFill>
                <a:srgbClr val="0041B6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8615" y="4618891"/>
            <a:ext cx="4829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b="1" i="1" dirty="0">
              <a:solidFill>
                <a:srgbClr val="0041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i="1" dirty="0" smtClean="0">
              <a:solidFill>
                <a:srgbClr val="0041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41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\Desktop\фото\copyspace_83271-2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3627"/>
            <a:ext cx="9061938" cy="6670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1438275" y="1096526"/>
            <a:ext cx="633412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	Ми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знаємо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скільки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сьогодні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покладено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 на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ваші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плечі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, а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саме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:</a:t>
            </a:r>
          </a:p>
          <a:p>
            <a:endParaRPr lang="ru-RU" sz="2200" b="1" dirty="0" smtClean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-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підготувати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онлайн-уроки;</a:t>
            </a:r>
          </a:p>
          <a:p>
            <a:endParaRPr lang="ru-RU" sz="2200" b="1" dirty="0" smtClean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-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розмістити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завдання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на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сайті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;</a:t>
            </a:r>
          </a:p>
          <a:p>
            <a:endParaRPr lang="ru-RU" sz="2200" b="1" dirty="0" smtClean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-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перевірити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величезний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обсяг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домашніх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завдань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;</a:t>
            </a:r>
          </a:p>
          <a:p>
            <a:endParaRPr lang="ru-RU" sz="2200" b="1" dirty="0" smtClean="0">
              <a:solidFill>
                <a:schemeClr val="bg1"/>
              </a:solidFill>
              <a:latin typeface="Segoe Script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дібрати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та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опанувати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новий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матеріал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; </a:t>
            </a:r>
          </a:p>
          <a:p>
            <a:pPr marL="342900" indent="-342900">
              <a:buFontTx/>
              <a:buChar char="-"/>
            </a:pPr>
            <a:endParaRPr lang="ru-RU" sz="2200" b="1" dirty="0" smtClean="0">
              <a:solidFill>
                <a:schemeClr val="bg1"/>
              </a:solidFill>
              <a:latin typeface="Segoe Script" pitchFamily="34" charset="0"/>
            </a:endParaRPr>
          </a:p>
          <a:p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-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знайти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самостійно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різні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рішення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</a:t>
            </a:r>
          </a:p>
          <a:p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в </a:t>
            </a:r>
            <a:r>
              <a:rPr lang="ru-RU" sz="2200" b="1" dirty="0" err="1" smtClean="0">
                <a:solidFill>
                  <a:schemeClr val="bg1"/>
                </a:solidFill>
                <a:latin typeface="Segoe Script" pitchFamily="34" charset="0"/>
              </a:rPr>
              <a:t>умовах</a:t>
            </a:r>
            <a:r>
              <a:rPr lang="ru-RU" sz="2200" b="1" dirty="0" smtClean="0">
                <a:solidFill>
                  <a:schemeClr val="bg1"/>
                </a:solidFill>
                <a:latin typeface="Segoe Script" pitchFamily="34" charset="0"/>
              </a:rPr>
              <a:t> карантину.</a:t>
            </a:r>
            <a:endParaRPr lang="ru-RU" sz="2200" b="1" dirty="0">
              <a:solidFill>
                <a:schemeClr val="bg1"/>
              </a:solidFill>
              <a:latin typeface="Segoe Script" pitchFamily="34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14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4"/>
    </mc:Choice>
    <mc:Fallback>
      <p:transition spd="slow" advTm="1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7" y="2925"/>
            <a:ext cx="9144001" cy="6775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6281" r="12227"/>
          <a:stretch/>
        </p:blipFill>
        <p:spPr bwMode="auto">
          <a:xfrm>
            <a:off x="138111" y="114298"/>
            <a:ext cx="3952875" cy="2562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53" y="114298"/>
            <a:ext cx="3908452" cy="226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656" y="2174099"/>
            <a:ext cx="4071084" cy="2162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1" y="4221975"/>
            <a:ext cx="4521173" cy="2502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36" y="2981414"/>
            <a:ext cx="3610769" cy="3743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4825" y="238125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CFF"/>
                </a:solidFill>
                <a:latin typeface="Segoe Script" pitchFamily="34" charset="0"/>
              </a:rPr>
              <a:t>Дистанційне  навчання це добре, але що ж обрати ?! 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CFF"/>
              </a:solidFill>
              <a:latin typeface="Segoe Script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87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9"/>
    </mc:Choice>
    <mc:Fallback>
      <p:transition spd="slow" advTm="1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90547"/>
            <a:ext cx="5695947" cy="6681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 descr="C:\Users\User\Desktop\фото\kak-rabotaet-mentalnaya-arifmetika-usovershenstvovannaya-soroban-300x21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1" r="1"/>
          <a:stretch/>
        </p:blipFill>
        <p:spPr bwMode="auto">
          <a:xfrm>
            <a:off x="6942931" y="1877880"/>
            <a:ext cx="2144142" cy="202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5210176" y="0"/>
            <a:ext cx="2695574" cy="1640919"/>
          </a:xfrm>
          <a:prstGeom prst="cloudCallout">
            <a:avLst>
              <a:gd name="adj1" fmla="val 37825"/>
              <a:gd name="adj2" fmla="val 78089"/>
            </a:avLst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just"/>
            <a:endParaRPr lang="ru-RU" b="1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35864" y="90547"/>
            <a:ext cx="252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  Обери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зручний сервіс 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для організації освітнього процесу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338638"/>
            <a:ext cx="29511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82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8"/>
    </mc:Choice>
    <mc:Fallback>
      <p:transition spd="slow" advTm="1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25"/>
            <a:ext cx="9199948" cy="685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User\Desktop\S00403-144804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3751" r="-4048" b="2783"/>
          <a:stretch/>
        </p:blipFill>
        <p:spPr bwMode="auto">
          <a:xfrm>
            <a:off x="90492" y="4122254"/>
            <a:ext cx="3914775" cy="2667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44" y="1543647"/>
            <a:ext cx="3657599" cy="3552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247780" y="2938170"/>
            <a:ext cx="257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1877267" y="3245947"/>
            <a:ext cx="2003811" cy="1068298"/>
          </a:xfrm>
          <a:prstGeom prst="cloudCallout">
            <a:avLst>
              <a:gd name="adj1" fmla="val -29617"/>
              <a:gd name="adj2" fmla="val 100114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007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               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Не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sz="1400" b="1" dirty="0" smtClean="0">
                <a:solidFill>
                  <a:schemeClr val="bg1"/>
                </a:solidFill>
              </a:rPr>
              <a:t>ховайся, Петрику, я знаю, що ти тут!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76" y="3440013"/>
            <a:ext cx="3598623" cy="3311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63" y="76200"/>
            <a:ext cx="2720737" cy="2307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733661" y="2257990"/>
            <a:ext cx="78533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6CFF"/>
                </a:solidFill>
                <a:latin typeface="Segoe Script" pitchFamily="34" charset="0"/>
              </a:rPr>
              <a:t>- Як ми Вас розуміємо! </a:t>
            </a:r>
          </a:p>
          <a:p>
            <a:pPr marL="571500" indent="-571500" algn="ctr">
              <a:buFontTx/>
              <a:buChar char="-"/>
            </a:pPr>
            <a:r>
              <a:rPr lang="uk-UA" sz="4000" b="1" dirty="0" smtClean="0">
                <a:solidFill>
                  <a:srgbClr val="006CFF"/>
                </a:solidFill>
                <a:latin typeface="Segoe Script" pitchFamily="34" charset="0"/>
              </a:rPr>
              <a:t>Ні, не розумієте!</a:t>
            </a:r>
          </a:p>
          <a:p>
            <a:pPr marL="571500" indent="-571500" algn="ctr">
              <a:buFontTx/>
              <a:buChar char="-"/>
            </a:pPr>
            <a:r>
              <a:rPr lang="uk-UA" sz="4000" b="1" dirty="0" smtClean="0">
                <a:solidFill>
                  <a:srgbClr val="006CFF"/>
                </a:solidFill>
                <a:latin typeface="Segoe Script" pitchFamily="34" charset="0"/>
              </a:rPr>
              <a:t>Ви тільки подивіться ось на це…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282564" cy="2897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03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30"/>
    </mc:Choice>
    <mc:Fallback>
      <p:transition spd="slow" advTm="2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7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0"/>
            <a:ext cx="7886700" cy="1337732"/>
          </a:xfrm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" y="0"/>
            <a:ext cx="9144001" cy="6945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4229101"/>
            <a:ext cx="3833813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1" y="2122488"/>
            <a:ext cx="3481387" cy="2560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3289158" y="0"/>
            <a:ext cx="2673935" cy="1328738"/>
          </a:xfrm>
          <a:prstGeom prst="cloudCallout">
            <a:avLst>
              <a:gd name="adj1" fmla="val 13451"/>
              <a:gd name="adj2" fmla="val 9806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Ура! Канікули!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Ні – карантин!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 rot="1450425">
            <a:off x="6649871" y="2588152"/>
            <a:ext cx="2604397" cy="1541585"/>
          </a:xfrm>
          <a:prstGeom prst="cloudCallout">
            <a:avLst>
              <a:gd name="adj1" fmla="val -59841"/>
              <a:gd name="adj2" fmla="val 6786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Якщо</a:t>
            </a:r>
            <a:r>
              <a:rPr lang="ru-RU" b="1" dirty="0" smtClean="0">
                <a:solidFill>
                  <a:srgbClr val="FF0000"/>
                </a:solidFill>
              </a:rPr>
              <a:t> батьки на </a:t>
            </a:r>
            <a:r>
              <a:rPr lang="ru-RU" b="1" dirty="0" err="1" smtClean="0">
                <a:solidFill>
                  <a:srgbClr val="FF0000"/>
                </a:solidFill>
              </a:rPr>
              <a:t>роботі</a:t>
            </a:r>
            <a:r>
              <a:rPr lang="ru-RU" b="1" dirty="0" smtClean="0">
                <a:solidFill>
                  <a:srgbClr val="FF0000"/>
                </a:solidFill>
              </a:rPr>
              <a:t>, то </a:t>
            </a:r>
            <a:r>
              <a:rPr lang="ru-RU" b="1" dirty="0" err="1" smtClean="0">
                <a:solidFill>
                  <a:srgbClr val="FF0000"/>
                </a:solidFill>
              </a:rPr>
              <a:t>хто</a:t>
            </a:r>
            <a:r>
              <a:rPr lang="ru-RU" b="1" dirty="0" smtClean="0">
                <a:solidFill>
                  <a:srgbClr val="FF0000"/>
                </a:solidFill>
              </a:rPr>
              <a:t> пояснить </a:t>
            </a:r>
            <a:r>
              <a:rPr lang="ru-RU" b="1" dirty="0" err="1" smtClean="0">
                <a:solidFill>
                  <a:srgbClr val="FF0000"/>
                </a:solidFill>
              </a:rPr>
              <a:t>мені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матеріал</a:t>
            </a:r>
            <a:r>
              <a:rPr lang="ru-RU" b="1" dirty="0" smtClean="0">
                <a:solidFill>
                  <a:srgbClr val="FF0000"/>
                </a:solidFill>
              </a:rPr>
              <a:t>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 rot="2269699">
            <a:off x="6139462" y="569417"/>
            <a:ext cx="2709476" cy="1503557"/>
          </a:xfrm>
          <a:prstGeom prst="cloudCallout">
            <a:avLst>
              <a:gd name="adj1" fmla="val -10562"/>
              <a:gd name="adj2" fmla="val 10094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Як </a:t>
            </a:r>
            <a:r>
              <a:rPr lang="ru-RU" b="1" dirty="0" err="1" smtClean="0">
                <a:solidFill>
                  <a:srgbClr val="FF0000"/>
                </a:solidFill>
              </a:rPr>
              <a:t>саме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оцінюватимуть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мої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знання</a:t>
            </a:r>
            <a:r>
              <a:rPr lang="ru-RU" b="1" dirty="0" smtClean="0">
                <a:solidFill>
                  <a:srgbClr val="FF0000"/>
                </a:solidFill>
              </a:rPr>
              <a:t>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 rot="19650730">
            <a:off x="5214669" y="4819109"/>
            <a:ext cx="3003734" cy="1431224"/>
          </a:xfrm>
          <a:prstGeom prst="cloudCallout">
            <a:avLst>
              <a:gd name="adj1" fmla="val -23424"/>
              <a:gd name="adj2" fmla="val -10026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 </a:t>
            </a:r>
            <a:r>
              <a:rPr lang="ru-RU" b="1" dirty="0" err="1" smtClean="0">
                <a:solidFill>
                  <a:srgbClr val="FF0000"/>
                </a:solidFill>
              </a:rPr>
              <a:t>домашні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завдання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будуть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задавати</a:t>
            </a:r>
            <a:r>
              <a:rPr lang="ru-RU" b="1" dirty="0" smtClean="0">
                <a:solidFill>
                  <a:srgbClr val="FF0000"/>
                </a:solidFill>
              </a:rPr>
              <a:t>, а як </a:t>
            </a:r>
            <a:r>
              <a:rPr lang="ru-RU" b="1" dirty="0" err="1" smtClean="0">
                <a:solidFill>
                  <a:srgbClr val="FF0000"/>
                </a:solidFill>
              </a:rPr>
              <a:t>перевірятимуть</a:t>
            </a:r>
            <a:r>
              <a:rPr lang="ru-RU" b="1" dirty="0" smtClean="0">
                <a:solidFill>
                  <a:srgbClr val="FF0000"/>
                </a:solidFill>
              </a:rPr>
              <a:t>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 rot="20349140">
            <a:off x="363702" y="730277"/>
            <a:ext cx="2727918" cy="1830911"/>
          </a:xfrm>
          <a:prstGeom prst="cloudCallout">
            <a:avLst>
              <a:gd name="adj1" fmla="val 57069"/>
              <a:gd name="adj2" fmla="val 10619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0430">
            <a:off x="643025" y="819997"/>
            <a:ext cx="2169272" cy="1651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87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0"/>
    </mc:Choice>
    <mc:Fallback>
      <p:transition spd="slow" advTm="2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фото\4504270ae7e1f8a40251302dcc7b4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 rot="21286861">
            <a:off x="462887" y="469232"/>
            <a:ext cx="74211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	КВНЗ «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Харківська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академія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неперервної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освіти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» 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разом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із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Департаментом науки і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освіти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Харківської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обласної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Державної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адміністрації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 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пропонує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</a:p>
          <a:p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відео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-уроки 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для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учнів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1-4-х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класів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. </a:t>
            </a:r>
          </a:p>
          <a:p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	Уроки 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математики,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української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мови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англійської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мови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та «Я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досліджую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світ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/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Природознавство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»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будуть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розміщені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на </a:t>
            </a:r>
            <a:r>
              <a:rPr lang="ru-RU" sz="2800" b="1" dirty="0" err="1" smtClean="0">
                <a:solidFill>
                  <a:srgbClr val="006CFF"/>
                </a:solidFill>
                <a:latin typeface="Segoe Script" pitchFamily="34" charset="0"/>
              </a:rPr>
              <a:t>офіційних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 сайтах </a:t>
            </a:r>
            <a:r>
              <a:rPr lang="ru-RU" sz="2800" b="1" dirty="0" err="1" smtClean="0">
                <a:solidFill>
                  <a:srgbClr val="FF0000"/>
                </a:solidFill>
                <a:latin typeface="Segoe Script" pitchFamily="34" charset="0"/>
              </a:rPr>
              <a:t>Академії</a:t>
            </a:r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</a:rPr>
              <a:t> та Департаменту</a:t>
            </a:r>
            <a:r>
              <a:rPr lang="ru-RU" sz="2800" b="1" dirty="0" smtClean="0">
                <a:solidFill>
                  <a:srgbClr val="006CFF"/>
                </a:solidFill>
                <a:latin typeface="Segoe Script" pitchFamily="34" charset="0"/>
              </a:rPr>
              <a:t>. </a:t>
            </a:r>
            <a:endParaRPr lang="ru-RU" sz="2800" b="1" dirty="0">
              <a:solidFill>
                <a:srgbClr val="006CFF"/>
              </a:solidFill>
              <a:latin typeface="Segoe Script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79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0"/>
    </mc:Choice>
    <mc:Fallback>
      <p:transition spd="slow" advTm="1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404" y="480647"/>
            <a:ext cx="7886700" cy="199292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a typeface="Calibri"/>
                <a:cs typeface="Times New Roman"/>
              </a:rPr>
              <a:t/>
            </a:r>
            <a:br>
              <a:rPr lang="ru-RU" sz="3200" b="1" dirty="0">
                <a:ea typeface="Calibri"/>
                <a:cs typeface="Times New Roman"/>
              </a:rPr>
            </a:br>
            <a:endParaRPr lang="ru-RU" sz="3200" b="1" dirty="0">
              <a:solidFill>
                <a:srgbClr val="0041B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954" y="1559169"/>
            <a:ext cx="913227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3200" i="1" dirty="0">
              <a:solidFill>
                <a:srgbClr val="006CFF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4" y="0"/>
            <a:ext cx="9385054" cy="691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28650" y="47625"/>
            <a:ext cx="73056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Segoe Script" pitchFamily="34" charset="0"/>
              </a:rPr>
              <a:t>Шановні</a:t>
            </a:r>
            <a:r>
              <a:rPr lang="ru-RU" sz="2800" b="1" dirty="0">
                <a:solidFill>
                  <a:srgbClr val="FF0000"/>
                </a:solidFill>
                <a:latin typeface="Segoe Script" pitchFamily="34" charset="0"/>
              </a:rPr>
              <a:t>  </a:t>
            </a:r>
            <a:r>
              <a:rPr lang="ru-RU" sz="2800" b="1" dirty="0" err="1">
                <a:solidFill>
                  <a:srgbClr val="FF0000"/>
                </a:solidFill>
                <a:latin typeface="Segoe Script" pitchFamily="34" charset="0"/>
              </a:rPr>
              <a:t>вчителі</a:t>
            </a:r>
            <a:r>
              <a:rPr lang="ru-RU" sz="2800" b="1" dirty="0">
                <a:solidFill>
                  <a:srgbClr val="FF0000"/>
                </a:solidFill>
                <a:latin typeface="Segoe Script" pitchFamily="34" charset="0"/>
              </a:rPr>
              <a:t>, батьки! </a:t>
            </a:r>
            <a:endParaRPr lang="ru-RU" sz="2800" b="1" dirty="0" smtClean="0">
              <a:solidFill>
                <a:srgbClr val="FF0000"/>
              </a:solidFill>
              <a:latin typeface="Segoe Script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Дякуємо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всім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,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хто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причетний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endParaRPr lang="ru-RU" sz="2400" b="1" dirty="0" smtClean="0">
              <a:solidFill>
                <a:srgbClr val="006CFF"/>
              </a:solidFill>
              <a:latin typeface="Segoe Script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до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освітнього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процесу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.  </a:t>
            </a:r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                </a:t>
            </a:r>
            <a:r>
              <a:rPr lang="ru-RU" sz="2400" b="1" dirty="0" err="1" smtClean="0">
                <a:solidFill>
                  <a:srgbClr val="FF0000"/>
                </a:solidFill>
                <a:latin typeface="Segoe Script" pitchFamily="34" charset="0"/>
              </a:rPr>
              <a:t>Віримо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,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що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саме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від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Segoe Script" pitchFamily="34" charset="0"/>
              </a:rPr>
              <a:t>Вашої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 smtClean="0">
                <a:solidFill>
                  <a:srgbClr val="006CFF"/>
                </a:solidFill>
                <a:latin typeface="Segoe Script" pitchFamily="34" charset="0"/>
              </a:rPr>
              <a:t>підтримки</a:t>
            </a:r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залежить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подальший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успіх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наших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дітей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. </a:t>
            </a:r>
            <a:endParaRPr lang="ru-RU" sz="2400" b="1" dirty="0" smtClean="0">
              <a:solidFill>
                <a:srgbClr val="006CFF"/>
              </a:solidFill>
              <a:latin typeface="Segoe Script" pitchFamily="34" charset="0"/>
            </a:endParaRP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Segoe Script" pitchFamily="34" charset="0"/>
              </a:rPr>
              <a:t>Переконані</a:t>
            </a:r>
            <a:r>
              <a:rPr lang="ru-RU" sz="2400" b="1" dirty="0">
                <a:solidFill>
                  <a:srgbClr val="FF0000"/>
                </a:solidFill>
                <a:latin typeface="Segoe Script" pitchFamily="34" charset="0"/>
              </a:rPr>
              <a:t>: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зможемо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подолати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тимчасові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 smtClean="0">
                <a:solidFill>
                  <a:srgbClr val="006CFF"/>
                </a:solidFill>
                <a:latin typeface="Segoe Script" pitchFamily="34" charset="0"/>
              </a:rPr>
              <a:t>труднощі</a:t>
            </a:r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тільки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разом. </a:t>
            </a:r>
            <a:endParaRPr lang="ru-RU" sz="2400" b="1" dirty="0" smtClean="0">
              <a:solidFill>
                <a:srgbClr val="006CFF"/>
              </a:solidFill>
              <a:latin typeface="Segoe Script" pitchFamily="34" charset="0"/>
            </a:endParaRPr>
          </a:p>
          <a:p>
            <a:pPr algn="ctr"/>
            <a:endParaRPr lang="ru-RU" sz="2400" b="1" dirty="0" smtClean="0">
              <a:solidFill>
                <a:srgbClr val="006CFF"/>
              </a:solidFill>
              <a:latin typeface="Segoe Script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    </a:t>
            </a:r>
            <a:r>
              <a:rPr lang="ru-RU" sz="2400" b="1" dirty="0" err="1" smtClean="0">
                <a:solidFill>
                  <a:srgbClr val="006CFF"/>
                </a:solidFill>
                <a:latin typeface="Segoe Script" pitchFamily="34" charset="0"/>
              </a:rPr>
              <a:t>Від</a:t>
            </a:r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нашої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згуртованості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залежить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те,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якими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ми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вийдемо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з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цієї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ситуації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.  </a:t>
            </a:r>
            <a:endParaRPr lang="ru-RU" sz="2400" b="1" dirty="0" smtClean="0">
              <a:solidFill>
                <a:srgbClr val="006CFF"/>
              </a:solidFill>
              <a:latin typeface="Segoe Script" pitchFamily="34" charset="0"/>
            </a:endParaRPr>
          </a:p>
          <a:p>
            <a:pPr algn="ctr"/>
            <a:endParaRPr lang="ru-RU" sz="2400" b="1" dirty="0" smtClean="0">
              <a:solidFill>
                <a:srgbClr val="006CFF"/>
              </a:solidFill>
              <a:latin typeface="Segoe Script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А </a:t>
            </a:r>
            <a:r>
              <a:rPr lang="ru-RU" sz="2400" b="1" dirty="0">
                <a:solidFill>
                  <a:srgbClr val="FF0000"/>
                </a:solidFill>
                <a:latin typeface="Segoe Script" pitchFamily="34" charset="0"/>
              </a:rPr>
              <a:t>ми </a:t>
            </a:r>
            <a:r>
              <a:rPr lang="ru-RU" sz="2400" b="1" dirty="0" err="1">
                <a:solidFill>
                  <a:srgbClr val="FF0000"/>
                </a:solidFill>
                <a:latin typeface="Segoe Script" pitchFamily="34" charset="0"/>
              </a:rPr>
              <a:t>вийдемо</a:t>
            </a:r>
            <a:r>
              <a:rPr lang="ru-RU" sz="2400" b="1" dirty="0">
                <a:solidFill>
                  <a:srgbClr val="FF0000"/>
                </a:solidFill>
                <a:latin typeface="Segoe Script" pitchFamily="34" charset="0"/>
              </a:rPr>
              <a:t> </a:t>
            </a:r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з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цієї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ситуації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Segoe Script" pitchFamily="34" charset="0"/>
              </a:rPr>
              <a:t>переможцями</a:t>
            </a:r>
            <a:r>
              <a:rPr lang="ru-RU" sz="2400" b="1" dirty="0">
                <a:solidFill>
                  <a:srgbClr val="FF0000"/>
                </a:solidFill>
                <a:latin typeface="Segoe Script" pitchFamily="34" charset="0"/>
              </a:rPr>
              <a:t>,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подолаємо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виклик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,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який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стоїть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перед </a:t>
            </a:r>
            <a:r>
              <a:rPr lang="ru-RU" sz="2400" b="1" dirty="0" err="1">
                <a:solidFill>
                  <a:srgbClr val="006CFF"/>
                </a:solidFill>
                <a:latin typeface="Segoe Script" pitchFamily="34" charset="0"/>
              </a:rPr>
              <a:t>усім</a:t>
            </a:r>
            <a:r>
              <a:rPr lang="ru-RU" sz="2400" b="1" dirty="0">
                <a:solidFill>
                  <a:srgbClr val="006CFF"/>
                </a:solidFill>
                <a:latin typeface="Segoe Script" pitchFamily="34" charset="0"/>
              </a:rPr>
              <a:t> </a:t>
            </a:r>
            <a:r>
              <a:rPr lang="ru-RU" sz="2400" b="1" dirty="0" err="1" smtClean="0">
                <a:solidFill>
                  <a:srgbClr val="006CFF"/>
                </a:solidFill>
                <a:latin typeface="Segoe Script" pitchFamily="34" charset="0"/>
              </a:rPr>
              <a:t>світом</a:t>
            </a:r>
            <a:r>
              <a:rPr lang="ru-RU" sz="2400" b="1" dirty="0" smtClean="0">
                <a:solidFill>
                  <a:srgbClr val="006CFF"/>
                </a:solidFill>
                <a:latin typeface="Segoe Script" pitchFamily="34" charset="0"/>
              </a:rPr>
              <a:t>!</a:t>
            </a:r>
            <a:endParaRPr lang="ru-RU" sz="2400" b="1" dirty="0">
              <a:solidFill>
                <a:srgbClr val="006CFF"/>
              </a:solidFill>
              <a:latin typeface="Segoe Script" pitchFamily="34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174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5"/>
    </mc:Choice>
    <mc:Fallback>
      <p:transition spd="slow" advTm="2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2.8|2.2|2.5|2.5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3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2|2.9|2.5|3.8|2.5|2.5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2.4|2.6|2.9|3.1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1799</TotalTime>
  <Words>260</Words>
  <Application>Microsoft Office PowerPoint</Application>
  <PresentationFormat>Экран (4:3)</PresentationFormat>
  <Paragraphs>81</Paragraphs>
  <Slides>12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353</cp:revision>
  <dcterms:created xsi:type="dcterms:W3CDTF">2016-11-18T14:12:19Z</dcterms:created>
  <dcterms:modified xsi:type="dcterms:W3CDTF">2020-04-07T09:19:54Z</dcterms:modified>
</cp:coreProperties>
</file>