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1"/>
  </p:notesMasterIdLst>
  <p:handoutMasterIdLst>
    <p:handoutMasterId r:id="rId22"/>
  </p:handoutMasterIdLst>
  <p:sldIdLst>
    <p:sldId id="273" r:id="rId5"/>
    <p:sldId id="274" r:id="rId6"/>
    <p:sldId id="268" r:id="rId7"/>
    <p:sldId id="271" r:id="rId8"/>
    <p:sldId id="275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9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802"/>
    <a:srgbClr val="B73C05"/>
    <a:srgbClr val="F85309"/>
    <a:srgbClr val="FC5308"/>
    <a:srgbClr val="418E03"/>
    <a:srgbClr val="FFFFFF"/>
    <a:srgbClr val="63C98C"/>
    <a:srgbClr val="E5F6EC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55" d="100"/>
          <a:sy n="55" d="100"/>
        </p:scale>
        <p:origin x="44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7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57C0-CD0E-400D-9F7F-70C55FC620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3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57C0-CD0E-400D-9F7F-70C55FC620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57C0-CD0E-400D-9F7F-70C55FC620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0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0403" y="1865120"/>
            <a:ext cx="5225399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06" y="2078841"/>
            <a:ext cx="2794337" cy="3740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30" y="1984761"/>
            <a:ext cx="786769" cy="987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25" y="963119"/>
            <a:ext cx="1162698" cy="808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30" y="4571997"/>
            <a:ext cx="1336609" cy="936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28" y="3449785"/>
            <a:ext cx="1111135" cy="16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6" y="2755453"/>
            <a:ext cx="3241232" cy="3118921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6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94" y="655174"/>
            <a:ext cx="3791208" cy="230089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58693" y="1521178"/>
            <a:ext cx="3791209" cy="8058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72" y="764069"/>
            <a:ext cx="392215" cy="4075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57806" y="3261762"/>
            <a:ext cx="346391" cy="357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6" y="6858000"/>
            <a:ext cx="1151590" cy="14347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80" y="6999926"/>
            <a:ext cx="1104030" cy="17834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0" y="6999926"/>
            <a:ext cx="1166536" cy="1292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25" y="2130805"/>
            <a:ext cx="328815" cy="3350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45" y="4356167"/>
            <a:ext cx="461960" cy="4674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20" y="2544194"/>
            <a:ext cx="2637762" cy="3531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15" y="2956070"/>
            <a:ext cx="1106490" cy="1388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78" y="3167434"/>
            <a:ext cx="1389524" cy="9661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01" y="3698947"/>
            <a:ext cx="1461575" cy="10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7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2.22222E-6 L 0.11202 -0.03681 C 0.13558 -0.04445 0.16779 -0.06297 0.20112 -0.08634 C 0.23798 -0.11366 0.26651 -0.14051 0.28429 -0.16343 L 0.37083 -0.27222 " pathEditMode="relative" rAng="19980000" ptsTypes="AAA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1" y="-1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0.00024 L 0.09632 -0.00232 C 0.11651 -0.00278 0.14568 0.00393 0.17452 0.0162 C 0.20754 0.02986 0.2335 0.04537 0.24984 0.0618 L 0.33125 0.13703 " pathEditMode="relative" rAng="960000" ptsTypes="AAA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42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1.11111E-6 L 0.02115 0.0581 C 0.02596 0.07037 0.02868 0.08889 0.02868 0.1081 C 0.02868 0.12986 0.02596 0.14722 0.02115 0.15949 L 4.35897E-6 0.21782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6" y="1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802 -0.9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" y="-46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4.81481E-6 L -0.04135 -0.3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" y="-1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3.7037E-7 L -0.04407 -0.673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37" y="2894880"/>
            <a:ext cx="2302498" cy="313395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0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7054" y="2578778"/>
            <a:ext cx="1940400" cy="3338336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2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818592"/>
            <a:ext cx="2050958" cy="3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42" y="3482432"/>
            <a:ext cx="2410584" cy="24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05" y="2507810"/>
            <a:ext cx="2114762" cy="33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00" y="2705622"/>
            <a:ext cx="3215568" cy="313560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6505" y="1005738"/>
            <a:ext cx="4152421" cy="82306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solidFill>
                  <a:srgbClr val="418E03"/>
                </a:solidFill>
                <a:latin typeface="Roboto Cn" pitchFamily="2" charset="0"/>
                <a:ea typeface="Roboto Cn" pitchFamily="2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99" y="2719779"/>
            <a:ext cx="3293743" cy="313560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511604" y="2421731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1511603" y="4111256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46505" y="3952053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6505" y="3107882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46505" y="2263611"/>
            <a:ext cx="3445200" cy="7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2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42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47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49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52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6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40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microsoft.com/office/2007/relationships/hdphoto" Target="../media/hdphoto6.wdp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024737" y="591234"/>
            <a:ext cx="2391948" cy="39341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8647" y="484910"/>
            <a:ext cx="2670613" cy="36251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734318" y="4525377"/>
            <a:ext cx="5853906" cy="2215991"/>
            <a:chOff x="440827" y="4365104"/>
            <a:chExt cx="5853906" cy="2215991"/>
          </a:xfrm>
        </p:grpSpPr>
        <p:pic>
          <p:nvPicPr>
            <p:cNvPr id="23" name="Picture 3" descr="C:\Users\User\Desktop\ГОТУЮСЬ ДО УРОКУ\пушка яд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033" y="4832829"/>
              <a:ext cx="1219700" cy="166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440827" y="4365104"/>
              <a:ext cx="4301177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16-6=</a:t>
              </a:r>
              <a:endParaRPr lang="ru-RU" sz="1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5" name="Picture 2" descr="C:\Users\User\Desktop\ГОТУЮСЬ ДО УРОКУ\пушк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823" flipH="1">
            <a:off x="6357070" y="4527850"/>
            <a:ext cx="3052228" cy="20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5425378" y="375675"/>
            <a:ext cx="2768422" cy="400818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27" y="1327169"/>
            <a:ext cx="1422587" cy="19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97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27599" y="536517"/>
            <a:ext cx="2744382" cy="39341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3600" y="439163"/>
            <a:ext cx="2289042" cy="36251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778777" y="4568014"/>
            <a:ext cx="6302746" cy="2215991"/>
            <a:chOff x="-8013" y="4365104"/>
            <a:chExt cx="6302746" cy="2215991"/>
          </a:xfrm>
        </p:grpSpPr>
        <p:pic>
          <p:nvPicPr>
            <p:cNvPr id="23" name="Picture 3" descr="C:\Users\User\Desktop\ГОТУЮСЬ ДО УРОКУ\пушка яд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033" y="4832829"/>
              <a:ext cx="1219700" cy="166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-8013" y="4365104"/>
              <a:ext cx="5198860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15-10=</a:t>
              </a:r>
              <a:endParaRPr lang="ru-RU" sz="1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5" name="Picture 2" descr="C:\Users\User\Desktop\ГОТУЮСЬ ДО УРОКУ\пушк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823" flipH="1">
            <a:off x="6357070" y="4527850"/>
            <a:ext cx="3052228" cy="20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525094" y="290945"/>
            <a:ext cx="2384360" cy="3995933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6" y="1291559"/>
            <a:ext cx="1418239" cy="19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4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15636" y="270526"/>
            <a:ext cx="2328746" cy="39341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67590" y="390408"/>
            <a:ext cx="2289042" cy="36251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227619" y="4568014"/>
            <a:ext cx="5853904" cy="2215991"/>
            <a:chOff x="440829" y="4365104"/>
            <a:chExt cx="5853904" cy="2215991"/>
          </a:xfrm>
        </p:grpSpPr>
        <p:pic>
          <p:nvPicPr>
            <p:cNvPr id="23" name="Picture 3" descr="C:\Users\User\Desktop\ГОТУЮСЬ ДО УРОКУ\пушка яд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033" y="4832829"/>
              <a:ext cx="1219700" cy="166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440829" y="4365104"/>
              <a:ext cx="4301177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18-8=</a:t>
              </a:r>
              <a:endParaRPr lang="ru-RU" sz="1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5" name="Picture 2" descr="C:\Users\User\Desktop\ГОТУЮСЬ ДО УРОКУ\пушк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823" flipH="1">
            <a:off x="6357070" y="4527850"/>
            <a:ext cx="3052228" cy="20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2825325" y="318523"/>
            <a:ext cx="2798017" cy="3995933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66" y="1332371"/>
            <a:ext cx="1418239" cy="19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49662" y="235918"/>
            <a:ext cx="2660073" cy="39341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23342" y="390407"/>
            <a:ext cx="2655974" cy="36251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057701" y="4568014"/>
            <a:ext cx="6023822" cy="2215991"/>
            <a:chOff x="270911" y="4365104"/>
            <a:chExt cx="6023822" cy="2215991"/>
          </a:xfrm>
        </p:grpSpPr>
        <p:pic>
          <p:nvPicPr>
            <p:cNvPr id="23" name="Picture 3" descr="C:\Users\User\Desktop\ГОТУЮСЬ ДО УРОКУ\пушка яд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033" y="4832829"/>
              <a:ext cx="1219700" cy="166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70911" y="4365104"/>
              <a:ext cx="4641015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20+4=</a:t>
              </a:r>
              <a:endParaRPr lang="ru-RU" sz="1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5" name="Picture 2" descr="C:\Users\User\Desktop\ГОТУЮСЬ ДО УРОКУ\пушк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823" flipH="1">
            <a:off x="6357070" y="4527850"/>
            <a:ext cx="3052228" cy="20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2825325" y="318523"/>
            <a:ext cx="2798017" cy="3995933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66" y="1332371"/>
            <a:ext cx="1418239" cy="19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9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27599" y="536517"/>
            <a:ext cx="2744382" cy="39341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4951" y="446334"/>
            <a:ext cx="2646024" cy="36251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78920" y="4872486"/>
            <a:ext cx="6285731" cy="1862048"/>
            <a:chOff x="9002" y="4636746"/>
            <a:chExt cx="6285731" cy="1862048"/>
          </a:xfrm>
        </p:grpSpPr>
        <p:pic>
          <p:nvPicPr>
            <p:cNvPr id="23" name="Picture 3" descr="C:\Users\User\Desktop\ГОТУЮСЬ ДО УРОКУ\пушка яд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033" y="4832829"/>
              <a:ext cx="1219700" cy="166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9002" y="4636746"/>
              <a:ext cx="5093061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15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8-3+10=</a:t>
              </a:r>
              <a:endParaRPr lang="ru-RU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5" name="Picture 2" descr="C:\Users\User\Desktop\ГОТУЮСЬ ДО УРОКУ\пушк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823" flipH="1">
            <a:off x="6625142" y="4555429"/>
            <a:ext cx="3052228" cy="20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403801" y="253778"/>
            <a:ext cx="2592179" cy="3995933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1" y="1257283"/>
            <a:ext cx="1418239" cy="19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0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909261" y="584697"/>
            <a:ext cx="2338577" cy="39341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819" y="484910"/>
            <a:ext cx="2701442" cy="36251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93088" y="4689906"/>
            <a:ext cx="6030632" cy="1941452"/>
            <a:chOff x="599597" y="4529633"/>
            <a:chExt cx="6030632" cy="1941452"/>
          </a:xfrm>
        </p:grpSpPr>
        <p:pic>
          <p:nvPicPr>
            <p:cNvPr id="23" name="Picture 3" descr="C:\Users\User\Desktop\ГОТУЮСЬ ДО УРОКУ\пушка ядр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529" y="4805120"/>
              <a:ext cx="1219700" cy="166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99597" y="4529633"/>
              <a:ext cx="4810932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15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17-1-6=</a:t>
              </a:r>
              <a:endParaRPr lang="ru-RU" sz="11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5" name="Picture 2" descr="C:\Users\User\Desktop\ГОТУЮСЬ ДО УРОКУ\пушк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823" flipH="1">
            <a:off x="6357070" y="4527850"/>
            <a:ext cx="3052228" cy="20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5412715" y="375675"/>
            <a:ext cx="2781085" cy="400818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48" y="1360954"/>
            <a:ext cx="1422587" cy="19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27" y="0"/>
            <a:ext cx="10049832" cy="6858000"/>
          </a:xfrm>
          <a:prstGeom prst="rect">
            <a:avLst/>
          </a:prstGeom>
        </p:spPr>
      </p:pic>
      <p:pic>
        <p:nvPicPr>
          <p:cNvPr id="3" name="Picture 2" descr="C:\Users\User\Desktop\ГОТУЮСЬ ДО УРОКУ\пирати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24" y="2992363"/>
            <a:ext cx="5947031" cy="37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ГОТУЮСЬ ДО УРОКУ\сундук золота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975" y="3672408"/>
            <a:ext cx="3341924" cy="29162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User\Desktop\ГОТУЮСЬ ДО УРОКУ\1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8"/>
          <a:stretch/>
        </p:blipFill>
        <p:spPr bwMode="auto">
          <a:xfrm>
            <a:off x="304800" y="0"/>
            <a:ext cx="4098471" cy="31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2788568" y="336505"/>
            <a:ext cx="5832648" cy="225578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1384" y="1061489"/>
            <a:ext cx="5327016" cy="805813"/>
          </a:xfrm>
        </p:spPr>
        <p:txBody>
          <a:bodyPr>
            <a:noAutofit/>
          </a:bodyPr>
          <a:lstStyle/>
          <a:p>
            <a:r>
              <a:rPr lang="ru-RU" sz="7200" dirty="0" err="1" smtClean="0">
                <a:solidFill>
                  <a:srgbClr val="E43802"/>
                </a:solidFill>
                <a:latin typeface="Comic Sans MS" panose="030F0702030302020204" pitchFamily="66" charset="0"/>
                <a:cs typeface="Segoe UI Semibold" panose="020B0702040204020203" pitchFamily="34" charset="0"/>
              </a:rPr>
              <a:t>Кінець</a:t>
            </a:r>
            <a:r>
              <a:rPr lang="ru-RU" sz="7200" dirty="0" smtClean="0">
                <a:solidFill>
                  <a:srgbClr val="E43802"/>
                </a:solidFill>
                <a:latin typeface="Comic Sans MS" panose="030F0702030302020204" pitchFamily="66" charset="0"/>
                <a:cs typeface="Segoe UI Semibold" panose="020B0702040204020203" pitchFamily="34" charset="0"/>
              </a:rPr>
              <a:t> </a:t>
            </a:r>
            <a:r>
              <a:rPr lang="ru-RU" sz="7200" dirty="0" err="1" smtClean="0">
                <a:solidFill>
                  <a:srgbClr val="E43802"/>
                </a:solidFill>
                <a:latin typeface="Comic Sans MS" panose="030F0702030302020204" pitchFamily="66" charset="0"/>
                <a:cs typeface="Segoe UI Semibold" panose="020B0702040204020203" pitchFamily="34" charset="0"/>
              </a:rPr>
              <a:t>гри</a:t>
            </a:r>
            <a:endParaRPr lang="ru-RU" sz="7200" dirty="0">
              <a:solidFill>
                <a:srgbClr val="E43802"/>
              </a:solidFill>
              <a:latin typeface="Comic Sans MS" panose="030F0702030302020204" pitchFamily="66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ОТУЮСЬ ДО УРОКУ\пират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3" y="294914"/>
            <a:ext cx="400909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ОТУЮСЬ ДО УРОКУ\сундук  закрытый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68" y="4036158"/>
            <a:ext cx="2808312" cy="21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Штриховая стрелка вправо 1"/>
          <p:cNvSpPr/>
          <p:nvPr/>
        </p:nvSpPr>
        <p:spPr>
          <a:xfrm rot="20939855">
            <a:off x="2619205" y="5597881"/>
            <a:ext cx="1296144" cy="576064"/>
          </a:xfrm>
          <a:prstGeom prst="stripedRightArrow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54055" y="332657"/>
            <a:ext cx="5613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Обчисли вирази. Порівняй. </a:t>
            </a:r>
          </a:p>
          <a:p>
            <a:pPr algn="ctr"/>
            <a:r>
              <a:rPr lang="uk-UA" sz="3200" b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Обери сундук з потрібним знаком і натисни на нього.</a:t>
            </a:r>
            <a:endParaRPr lang="ru-RU" sz="2800" b="1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rgbClr val="FFFFFF"/>
                </a:glow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C:\Users\User\Desktop\ГОТУЮСЬ ДО УРОКУ\_43633-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43" y="3004375"/>
            <a:ext cx="1757189" cy="16617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>
            <a:hlinkClick r:id="rId8" action="ppaction://hlinksldjump"/>
          </p:cNvPr>
          <p:cNvSpPr/>
          <p:nvPr/>
        </p:nvSpPr>
        <p:spPr>
          <a:xfrm>
            <a:off x="7475241" y="6134477"/>
            <a:ext cx="2164688" cy="589807"/>
          </a:xfrm>
          <a:prstGeom prst="chevron">
            <a:avLst>
              <a:gd name="adj" fmla="val 3120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Почати гру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82510" y="117627"/>
            <a:ext cx="6827511" cy="3735823"/>
            <a:chOff x="353375" y="281044"/>
            <a:chExt cx="6827511" cy="3735823"/>
          </a:xfrm>
        </p:grpSpPr>
        <p:pic>
          <p:nvPicPr>
            <p:cNvPr id="13" name="Picture 7" descr="C:\Users\User\Desktop\ГОТУЮСЬ ДО УРОКУ\корабль пиратов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288" y="281044"/>
              <a:ext cx="1669858" cy="37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53375" y="1712576"/>
              <a:ext cx="682751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10+3</a:t>
              </a:r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    </a:t>
              </a:r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10+2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4206" y="1940469"/>
              <a:ext cx="1125851" cy="1152127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82710" y="4518840"/>
            <a:ext cx="2672611" cy="22120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73" y="4241759"/>
            <a:ext cx="2776386" cy="2344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09" y="4314456"/>
            <a:ext cx="2886365" cy="2370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84109" y="4733933"/>
            <a:ext cx="2613927" cy="220741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74802" y="4659450"/>
            <a:ext cx="2545913" cy="219855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5" y="102459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8" y="3998941"/>
            <a:ext cx="2959893" cy="25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662842" y="4645938"/>
            <a:ext cx="2672611" cy="22120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0" y="4241759"/>
            <a:ext cx="2776386" cy="2344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09" y="4314456"/>
            <a:ext cx="2886365" cy="2370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84109" y="4733933"/>
            <a:ext cx="2613927" cy="220741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529" y="4659450"/>
            <a:ext cx="2545913" cy="21985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4" y="22154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42" y="4109858"/>
            <a:ext cx="2959893" cy="257486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825993" y="105995"/>
            <a:ext cx="6590266" cy="3735823"/>
            <a:chOff x="305744" y="281044"/>
            <a:chExt cx="6590266" cy="3735823"/>
          </a:xfrm>
        </p:grpSpPr>
        <p:pic>
          <p:nvPicPr>
            <p:cNvPr id="13" name="Picture 7" descr="C:\Users\User\Desktop\ГОТУЮСЬ ДО УРОКУ\корабль пиратов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288" y="281044"/>
              <a:ext cx="1669858" cy="37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05744" y="1757768"/>
              <a:ext cx="659026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10+5</a:t>
              </a:r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    </a:t>
              </a:r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16-1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4206" y="1940469"/>
              <a:ext cx="1125851" cy="1152127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039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82710" y="4518840"/>
            <a:ext cx="2672611" cy="22120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73" y="4241759"/>
            <a:ext cx="2776386" cy="2344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09" y="4314456"/>
            <a:ext cx="2886365" cy="2370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84109" y="4733933"/>
            <a:ext cx="2613927" cy="220741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74802" y="4659450"/>
            <a:ext cx="2545913" cy="21985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10" y="89756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8" y="3965212"/>
            <a:ext cx="2959893" cy="257486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873625" y="105995"/>
            <a:ext cx="6827510" cy="3735823"/>
            <a:chOff x="353376" y="281044"/>
            <a:chExt cx="6827510" cy="3735823"/>
          </a:xfrm>
        </p:grpSpPr>
        <p:pic>
          <p:nvPicPr>
            <p:cNvPr id="13" name="Picture 7" descr="C:\Users\User\Desktop\ГОТУЮСЬ ДО УРОКУ\корабль пиратов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288" y="281044"/>
              <a:ext cx="1669858" cy="37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53376" y="1757789"/>
              <a:ext cx="682751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10+6</a:t>
              </a:r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    </a:t>
              </a:r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10+4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4206" y="1940469"/>
              <a:ext cx="1125851" cy="1152127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89767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790045" y="4645938"/>
            <a:ext cx="2672611" cy="22120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0" y="4241759"/>
            <a:ext cx="2776386" cy="2344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7" y="4241759"/>
            <a:ext cx="2886365" cy="2370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486727" y="4661236"/>
            <a:ext cx="2613927" cy="220741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529" y="4659450"/>
            <a:ext cx="2545913" cy="21985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96" y="53489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45" y="4110073"/>
            <a:ext cx="2959893" cy="257486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818711" y="105995"/>
            <a:ext cx="6827510" cy="3735823"/>
            <a:chOff x="298462" y="281044"/>
            <a:chExt cx="6827510" cy="3735823"/>
          </a:xfrm>
        </p:grpSpPr>
        <p:pic>
          <p:nvPicPr>
            <p:cNvPr id="13" name="Picture 7" descr="C:\Users\User\Desktop\ГОТУЮСЬ ДО УРОКУ\корабль пиратов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288" y="281044"/>
              <a:ext cx="1669858" cy="37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298462" y="1741814"/>
              <a:ext cx="682751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10+7</a:t>
              </a:r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    </a:t>
              </a:r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10+8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4206" y="1940469"/>
              <a:ext cx="1125851" cy="1152127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7779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662842" y="4645938"/>
            <a:ext cx="2672611" cy="22120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0" y="4241759"/>
            <a:ext cx="2776386" cy="2344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09" y="4314456"/>
            <a:ext cx="2886365" cy="2370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84109" y="4733933"/>
            <a:ext cx="2613927" cy="220741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529" y="4659450"/>
            <a:ext cx="2545913" cy="21985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42" y="4110073"/>
            <a:ext cx="2959893" cy="257486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076210" y="105995"/>
            <a:ext cx="6590266" cy="3735823"/>
            <a:chOff x="555961" y="281044"/>
            <a:chExt cx="6590266" cy="3735823"/>
          </a:xfrm>
        </p:grpSpPr>
        <p:pic>
          <p:nvPicPr>
            <p:cNvPr id="13" name="Picture 7" descr="C:\Users\User\Desktop\ГОТУЮСЬ ДО УРОКУ\корабль пиратов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288" y="281044"/>
              <a:ext cx="1669858" cy="37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55961" y="1752922"/>
              <a:ext cx="659026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20-1</a:t>
              </a:r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    </a:t>
              </a:r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18+1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4206" y="1940469"/>
              <a:ext cx="1125851" cy="1152127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0367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790045" y="4645938"/>
            <a:ext cx="2672611" cy="22120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0" y="4241759"/>
            <a:ext cx="2776386" cy="2344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7" y="4241759"/>
            <a:ext cx="2886365" cy="23702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486727" y="4661236"/>
            <a:ext cx="2613927" cy="220741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529" y="4659450"/>
            <a:ext cx="2545913" cy="21985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52421" cy="823062"/>
          </a:xfrm>
        </p:spPr>
        <p:txBody>
          <a:bodyPr>
            <a:normAutofit/>
          </a:bodyPr>
          <a:lstStyle/>
          <a:p>
            <a:endParaRPr lang="ru-RU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11604" y="4110073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11604" y="3267085"/>
            <a:ext cx="414827" cy="4087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45" y="4037161"/>
            <a:ext cx="2959893" cy="257486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076210" y="105995"/>
            <a:ext cx="6590266" cy="3735823"/>
            <a:chOff x="555961" y="281044"/>
            <a:chExt cx="6590266" cy="3735823"/>
          </a:xfrm>
        </p:grpSpPr>
        <p:pic>
          <p:nvPicPr>
            <p:cNvPr id="13" name="Picture 7" descr="C:\Users\User\Desktop\ГОТУЮСЬ ДО УРОКУ\корабль пиратов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288" y="281044"/>
              <a:ext cx="1669858" cy="37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55961" y="1755873"/>
              <a:ext cx="659026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12-2</a:t>
              </a:r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    </a:t>
              </a:r>
              <a:r>
                <a:rPr lang="uk-UA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rgbClr val="FFFFFF"/>
                    </a:glow>
                    <a:outerShdw blurRad="50800" algn="tl" rotWithShape="0">
                      <a:srgbClr val="000000"/>
                    </a:outerShdw>
                  </a:effectLst>
                </a:rPr>
                <a:t> 10+1</a:t>
              </a:r>
              <a:endParaRPr lang="ru-RU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4206" y="1940469"/>
              <a:ext cx="1125851" cy="1152127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41711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ГОТУЮСЬ ДО УРОКУ\пушка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37112"/>
            <a:ext cx="3902964" cy="26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ГОТУЮСЬ ДО УРОКУ\пушка ядр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14" y="4939874"/>
            <a:ext cx="1219700" cy="16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ГОТУЮСЬ ДО УРОКУ\пират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3" y="2780928"/>
            <a:ext cx="4670267" cy="36555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ГОТУЮСЬ ДО УРОКУ\миш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100" flipH="1">
            <a:off x="1621484" y="3901157"/>
            <a:ext cx="1107866" cy="14151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ГОТУЮСЬ ДО УРОКУ\корабль пиратов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6" y="2333874"/>
            <a:ext cx="682625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ГОТУЮСЬ ДО УРОКУ\корабль пиратов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37" y="2333873"/>
            <a:ext cx="682625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4431" y="332656"/>
            <a:ext cx="52915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Гра «Потопи піратський флот»</a:t>
            </a:r>
            <a:endParaRPr lang="ru-RU" sz="3600" b="1" dirty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rgbClr val="FFFFFF"/>
                </a:glow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Нашивка 8">
            <a:hlinkClick r:id="rId12" action="ppaction://hlinksldjump"/>
          </p:cNvPr>
          <p:cNvSpPr/>
          <p:nvPr/>
        </p:nvSpPr>
        <p:spPr>
          <a:xfrm>
            <a:off x="7475241" y="6134477"/>
            <a:ext cx="2164688" cy="589807"/>
          </a:xfrm>
          <a:prstGeom prst="chevron">
            <a:avLst>
              <a:gd name="adj" fmla="val 3120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Почати гру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D5498F11-E770-4C2E-9825-A9C9C210D5AC}" vid="{8C100806-53EF-4F6E-BD07-28C0ED5CD5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0D2FE-1C79-44F6-B3D8-A66E0735A7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FA1A8E-BDC6-473D-A357-8BC2C58A21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0D67395-9DEF-41FB-A15E-E49B274E9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веселой собачкой</Template>
  <TotalTime>0</TotalTime>
  <Words>54</Words>
  <Application>Microsoft Office PowerPoint</Application>
  <PresentationFormat>Лист A4 (210x297 мм)</PresentationFormat>
  <Paragraphs>21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Roboto Cn</vt:lpstr>
      <vt:lpstr>Segoe UI</vt:lpstr>
      <vt:lpstr>Segoe UI Light</vt:lpstr>
      <vt:lpstr>Segoe UI Semibold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Кінець гри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2020-04-15T17:08:53Z</dcterms:created>
  <dcterms:modified xsi:type="dcterms:W3CDTF">2020-04-16T19:00:49Z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