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mfortaa" charset="0"/>
      <p:regular r:id="rId18"/>
      <p:bold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4" y="-9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7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6" name="Google Shape;58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15;g7f9e0eee41_2_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8" name="Google Shape;116;g7f9e0eee41_2_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22;g7f9e0eee41_2_1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6" name="Google Shape;123;g7f9e0eee41_2_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29;g7f9e0eee41_2_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4" name="Google Shape;130;g7f9e0eee41_2_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35;g7f9e0eee41_2_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2" name="Google Shape;136;g7f9e0eee41_2_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42;g7f9e0eee41_2_3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0" name="Google Shape;143;g7f9e0eee41_2_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51;g7f9e0eee41_2_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8" name="Google Shape;152;g7f9e0eee41_2_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62;g7f9e0eee41_1_76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Google Shape;63;g7f9e0eee41_1_76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67;g7f9e0eee41_1_77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68;g7f9e0eee41_1_7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73;g7f9e0eee41_1_78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30" name="Google Shape;74;g7f9e0eee41_1_78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80;g7f9e0eee41_1_79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8" name="Google Shape;81;g7f9e0eee41_1_79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88;g7f9e0eee41_1_80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6" name="Google Shape;89;g7f9e0eee41_1_80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93;g7f9e0eee41_1_81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4" name="Google Shape;94;g7f9e0eee41_1_8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1;g7f9e0eee41_1_82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2" name="Google Shape;102;g7f9e0eee41_1_8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09;g7f9e0eee41_2_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0" name="Google Shape;110;g7f9e0eee41_2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F81FD-B10F-4409-9D86-F962733A8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2301B-B940-4DE8-86DC-D154A340B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0966-7521-40BD-A3BB-052EFD6D0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;p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4" name="Google Shape;52;p13"/>
          <p:cNvPicPr preferRelativeResize="0">
            <a:picLocks noChangeAspect="1" noChangeArrowheads="1"/>
          </p:cNvPicPr>
          <p:nvPr/>
        </p:nvPicPr>
        <p:blipFill>
          <a:blip r:embed="rId2"/>
          <a:srcRect t="7820" b="782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53;p13"/>
          <p:cNvSpPr>
            <a:spLocks noChangeArrowheads="1"/>
          </p:cNvSpPr>
          <p:nvPr/>
        </p:nvSpPr>
        <p:spPr bwMode="auto">
          <a:xfrm>
            <a:off x="822325" y="2765425"/>
            <a:ext cx="638175" cy="71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14825" y="2998550"/>
            <a:ext cx="4868400" cy="14469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55;p1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3D5EF98-070C-44D7-8BEE-717B98459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25F4F-3A1D-492F-9332-76C4115CF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FAF6-190F-4916-B563-C20D253357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528F6-EA2E-4237-B031-5D492D085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9B3A6-80DD-4D9D-81D1-7EC5044BC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40A6B-8B51-40A0-AABD-7217180EA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7D53-90E9-4F07-AA31-5AB01DBCD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FA82AD-40C2-40A3-87D5-982458D6F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36BCB-9566-4550-9C7B-647E0C133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45FECB4F-B71C-4896-AD07-E91E7F3FC4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0" r:id="rId9"/>
    <p:sldLayoutId id="2147483671" r:id="rId10"/>
    <p:sldLayoutId id="2147483672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IHVxIDc8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5WZ7LooY9JcXAuS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vxSzAxDuG6j_njKPOYIUjtnkRFY7NRK/view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D7qlp-I2Wu4sAjwceYfhqb7BslW9fdJ2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76250" y="2268716"/>
            <a:ext cx="8191566" cy="606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 dirty="0" err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Заповідні</a:t>
            </a:r>
            <a:r>
              <a:rPr kern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ern="0" dirty="0" err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території</a:t>
            </a:r>
            <a:r>
              <a:rPr kern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ern="0" dirty="0" err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endParaRPr kern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18;p2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ФІЗКУЛЬТХВИЛИНКА</a:t>
            </a:r>
          </a:p>
        </p:txBody>
      </p:sp>
      <p:sp>
        <p:nvSpPr>
          <p:cNvPr id="33795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8004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https://www.youtube.com/watch?v=7UIHVxIDc8M</a:t>
            </a:r>
            <a:r>
              <a:rPr lang="ru-RU" sz="18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	</a:t>
            </a: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Google Shape;120;p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1017588"/>
            <a:ext cx="28130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25;p2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ТЕСТУВАННЯ</a:t>
            </a:r>
          </a:p>
        </p:txBody>
      </p:sp>
      <p:sp>
        <p:nvSpPr>
          <p:cNvPr id="35843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6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https://forms.gle/C5WZ7LooY9JcXAuS7</a:t>
            </a:r>
            <a:endParaRPr lang="ru-RU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5844" name="Google Shape;127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6525" y="2271713"/>
            <a:ext cx="3790950" cy="2652712"/>
          </a:xfrm>
          <a:prstGeom prst="rect">
            <a:avLst/>
          </a:prstGeom>
          <a:solidFill>
            <a:srgbClr val="92D050">
              <a:alpha val="92155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32;p2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              </a:t>
            </a:r>
            <a:r>
              <a:rPr lang="ru-RU" sz="3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Вправа «Анаграма»</a:t>
            </a:r>
            <a:endParaRPr lang="ru-RU" sz="30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АРКПАСЬТЙИК              ЕИНЗАОПДІВ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ДІВПОЗАКИНД               ЯЧРОЧТОЗ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НАЙДУКИСЬЙ               ДІВПОЗАКИН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КИНДІВОПАЗ                 ЯІНАКСА АВОН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38;p26"/>
          <p:cNvSpPr txBox="1">
            <a:spLocks noGrp="1"/>
          </p:cNvSpPr>
          <p:nvPr>
            <p:ph type="title"/>
          </p:nvPr>
        </p:nvSpPr>
        <p:spPr>
          <a:xfrm>
            <a:off x="311150" y="315913"/>
            <a:ext cx="85217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ru-RU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Вправа «Анаграма»</a:t>
            </a:r>
            <a:endParaRPr lang="ru-RU" sz="28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706813"/>
          </a:xfrm>
          <a:solidFill>
            <a:srgbClr val="92D050"/>
          </a:solidFill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Карпатський  заповідник        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Заповідник «Розточчя»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Дунайський  заповідник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Заповідник «Асканія-Нова»</a:t>
            </a:r>
            <a:r>
              <a:rPr lang="ru-RU" sz="2400" b="1" i="1" smtClean="0">
                <a:solidFill>
                  <a:srgbClr val="9900FF"/>
                </a:solidFill>
                <a:latin typeface="Comfortaa" charset="-52"/>
                <a:cs typeface="Arial" charset="0"/>
                <a:sym typeface="Comfortaa" charset="-52"/>
              </a:rPr>
              <a:t> </a:t>
            </a:r>
          </a:p>
          <a:p>
            <a:pPr marL="0" indent="0" algn="ctr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i="1" smtClean="0">
                <a:solidFill>
                  <a:srgbClr val="9900FF"/>
                </a:solidFill>
                <a:latin typeface="Comfortaa" charset="-52"/>
                <a:cs typeface="Arial" charset="0"/>
                <a:sym typeface="Comfortaa" charset="-52"/>
              </a:rPr>
              <a:t>Перевір себе! </a:t>
            </a:r>
          </a:p>
          <a:p>
            <a:pPr marL="0" indent="0" algn="ctr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i="1" smtClean="0">
                <a:solidFill>
                  <a:srgbClr val="9900FF"/>
                </a:solidFill>
                <a:latin typeface="Comfortaa" charset="-52"/>
                <a:cs typeface="Arial" charset="0"/>
                <a:sym typeface="Comfortaa" charset="-52"/>
              </a:rPr>
              <a:t>Познач заповідники на контурній карті.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9940" name="Google Shape;14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1152525"/>
            <a:ext cx="411321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oogle Shape;14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88913"/>
            <a:ext cx="8847138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Google Shape;146;p27"/>
          <p:cNvSpPr>
            <a:spLocks noChangeArrowheads="1"/>
          </p:cNvSpPr>
          <p:nvPr/>
        </p:nvSpPr>
        <p:spPr bwMode="auto">
          <a:xfrm rot="-1523152">
            <a:off x="3935413" y="3692525"/>
            <a:ext cx="1422400" cy="719138"/>
          </a:xfrm>
          <a:prstGeom prst="rightArrow">
            <a:avLst>
              <a:gd name="adj1" fmla="val 60657"/>
              <a:gd name="adj2" fmla="val 50080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Асканія - Нова</a:t>
            </a:r>
          </a:p>
        </p:txBody>
      </p:sp>
      <p:sp>
        <p:nvSpPr>
          <p:cNvPr id="41988" name="Google Shape;147;p27"/>
          <p:cNvSpPr>
            <a:spLocks noChangeArrowheads="1"/>
          </p:cNvSpPr>
          <p:nvPr/>
        </p:nvSpPr>
        <p:spPr bwMode="auto">
          <a:xfrm>
            <a:off x="2289175" y="3421063"/>
            <a:ext cx="1392238" cy="577850"/>
          </a:xfrm>
          <a:prstGeom prst="rightArrow">
            <a:avLst>
              <a:gd name="adj1" fmla="val 50000"/>
              <a:gd name="adj2" fmla="val 50027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Дунайський</a:t>
            </a:r>
          </a:p>
        </p:txBody>
      </p:sp>
      <p:sp>
        <p:nvSpPr>
          <p:cNvPr id="41989" name="Google Shape;148;p27"/>
          <p:cNvSpPr>
            <a:spLocks noChangeArrowheads="1"/>
          </p:cNvSpPr>
          <p:nvPr/>
        </p:nvSpPr>
        <p:spPr bwMode="auto">
          <a:xfrm rot="2244434">
            <a:off x="147638" y="903288"/>
            <a:ext cx="1285875" cy="493712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Розточчя</a:t>
            </a:r>
          </a:p>
        </p:txBody>
      </p:sp>
      <p:sp>
        <p:nvSpPr>
          <p:cNvPr id="41990" name="Google Shape;149;p27"/>
          <p:cNvSpPr>
            <a:spLocks noChangeArrowheads="1"/>
          </p:cNvSpPr>
          <p:nvPr/>
        </p:nvSpPr>
        <p:spPr bwMode="auto">
          <a:xfrm rot="-3847192">
            <a:off x="167481" y="2971007"/>
            <a:ext cx="1157287" cy="6540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Карпатський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54;p28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Домашнє завдання</a:t>
            </a:r>
            <a:endParaRPr lang="ru-RU" sz="36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103188" y="1382713"/>
            <a:ext cx="9040812" cy="3416300"/>
          </a:xfrm>
        </p:spPr>
        <p:txBody>
          <a:bodyPr/>
          <a:lstStyle/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charset="0"/>
              <a:buChar char="❖"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Прочитати в підручнику параграф 47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charset="0"/>
              <a:buChar char="❖"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Підготувати доповідь про заповідник (на вибір, за бажанням), надіслати на створений курс на Google Classroom.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charset="0"/>
              <a:buChar char="❖"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Розгадати  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кросворд «Заповідні території України»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надіслати на створений курс на Google Classroom.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charset="0"/>
              <a:buNone/>
            </a:pPr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https://drive.google.com/file/d/1BvxSzAxDuG6j_njKPOYIUjtnkRFY7NRK/view?usp=sharing</a:t>
            </a:r>
            <a:endParaRPr lang="ru-RU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" name="Google Shape;156;p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31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Google Shape;157;p2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11113"/>
            <a:ext cx="2066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5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152400"/>
            <a:ext cx="39243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70;p16"/>
          <p:cNvSpPr txBox="1">
            <a:spLocks noGrp="1"/>
          </p:cNvSpPr>
          <p:nvPr>
            <p:ph type="title"/>
          </p:nvPr>
        </p:nvSpPr>
        <p:spPr>
          <a:xfrm>
            <a:off x="311150" y="-65088"/>
            <a:ext cx="8521700" cy="5651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</a:t>
            </a: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Математично-природнича розминка</a:t>
            </a:r>
            <a:b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28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150" y="736600"/>
            <a:ext cx="8521700" cy="43227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Ідучи з лісу, школярі залишили вогнище. Виникла пожежа,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яку загасили через 6 годин. Скільки кілометрів лісу знищила пожежа, якщо вогонь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поширювався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зі швидкістю 4 км на годину?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Із 250 000 видів рослин Землі 1/10 частина знаходиться на межі зникнення. Скільки видів рослин на Землі на межі зникнення?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На сім'ю з трьох осіб на добу потрібно 51 кг чистого повітря. Скільки кг повітря є необхідним на вашу сім'ю?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Мухоловка строката за добу знищує 500 яєчок  шкідливих комах. Скільки яєчок вона знищує за  тиждень?</a:t>
            </a:r>
          </a:p>
          <a:p>
            <a:pPr marL="0" indent="0" algn="just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156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Google Shape;77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5" y="152400"/>
            <a:ext cx="43545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Google Shape;78;p1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75" y="2876550"/>
            <a:ext cx="43545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oogle Shape;83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275" y="1268413"/>
            <a:ext cx="34734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Google Shape;84;p18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Сторінками Червоної книги України</a:t>
            </a:r>
            <a:endParaRPr lang="ru-RU" sz="30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83381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                                                          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https://drive.google.com/file/d/1D7qlp-I2Wu4sAjwceYfhqb7BslW9fdJ2/view?usp=sharing</a:t>
            </a:r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557" name="Google Shape;86;p18"/>
          <p:cNvSpPr txBox="1">
            <a:spLocks noChangeArrowheads="1"/>
          </p:cNvSpPr>
          <p:nvPr/>
        </p:nvSpPr>
        <p:spPr bwMode="auto">
          <a:xfrm>
            <a:off x="1905000" y="2273300"/>
            <a:ext cx="73358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52400"/>
            <a:ext cx="6991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96;p2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  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Заповідник “Асканія-Нова”</a:t>
            </a:r>
            <a:r>
              <a:rPr lang="ru-RU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3000" smtClean="0">
              <a:latin typeface="Arial" charset="0"/>
              <a:cs typeface="Arial" charset="0"/>
            </a:endParaRPr>
          </a:p>
        </p:txBody>
      </p:sp>
      <p:sp>
        <p:nvSpPr>
          <p:cNvPr id="27651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40005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557175" y="1144537"/>
            <a:ext cx="4379188" cy="3991022"/>
          </a:xfrm>
          <a:solidFill>
            <a:schemeClr val="lt1"/>
          </a:solidFill>
        </p:spPr>
        <p:txBody>
          <a:bodyPr anchor="ctr"/>
          <a:lstStyle/>
          <a:p>
            <a:pPr marL="0" indent="0" algn="just" eaLnBrk="1" fontAlgn="auto" hangingPunct="1">
              <a:buClr>
                <a:schemeClr val="dk2"/>
              </a:buClr>
              <a:buFont typeface="Arial"/>
              <a:buNone/>
              <a:defRPr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Унікальний куточок природи. Він став переможцем всеукраїнського конкурсу «Сім природних чудес України». Третина його площі – абсолютно заповідна степова зона,   територія, якої ніколи не торкався плуг.  Тут знаходиться унікальний дендрологічний парк, де виростає понад півтисячі видів рослин, багато з яких занесені до Червоної книги, тисяча різновидів дерев і безліч декоративних рослин з усіх кінців земної кулі. А в зоопарку заповідника живуть 450 видів екзотичних звірів і птахів, шість </a:t>
            </a:r>
            <a:r>
              <a:rPr lang="uk-UA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і</a:t>
            </a: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з яких повністю винищені </a:t>
            </a:r>
            <a:r>
              <a:rPr lang="ru-RU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в</a:t>
            </a: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 себе на батьківщині </a:t>
            </a:r>
            <a:r>
              <a:rPr lang="ru-RU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та</a:t>
            </a: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sym typeface="Arial"/>
              </a:rPr>
              <a:t> збереглися тільки в «Асканії». Тут також можна побачити старовинні кургани, з яких відкриваються захоплюючі види на степ.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sym typeface="Arial"/>
            </a:endParaRPr>
          </a:p>
        </p:txBody>
      </p:sp>
      <p:pic>
        <p:nvPicPr>
          <p:cNvPr id="27653" name="Google Shape;99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1152525"/>
            <a:ext cx="42322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04;p2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3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</a:t>
            </a:r>
            <a:r>
              <a:rPr lang="ru-RU" sz="3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Краснокутський дендропарк</a:t>
            </a:r>
            <a:endParaRPr lang="ru-RU" sz="30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40005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106" name="Google Shape;106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460500"/>
            <a:ext cx="43116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Google Shape;107;p21"/>
          <p:cNvSpPr txBox="1">
            <a:spLocks noGrp="1"/>
          </p:cNvSpPr>
          <p:nvPr>
            <p:ph type="body" idx="2"/>
          </p:nvPr>
        </p:nvSpPr>
        <p:spPr>
          <a:xfrm>
            <a:off x="4521200" y="1152525"/>
            <a:ext cx="4311650" cy="3948113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Розташований у селі Основинцях, що на Харківщині, один із найстаріших в Україні. Він є пам'яткою садово-паркового мистецтва загальнодержавного значення. Колекція парку налічує понад 350 видів рослин. Крім того, тут можна побачити: «Острів любові», насипаний ще Каразіними, засаджений плакучими вербами та з'єднаний  з основною доріжкою містком; співочі тераси; алеї, озера та цілющі джерела; затишні альтанки; центр інтродукції та акліматизації декоративних рослин.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12;p2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942975"/>
          </a:xfrm>
          <a:solidFill>
            <a:srgbClr val="92D050">
              <a:alpha val="70979"/>
            </a:srgbClr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 метою збереження та відновлення рослинного й тваринного світу в Україні створюються заказники, національні природні парки, ботанічні сади, дендропарки.</a:t>
            </a:r>
          </a:p>
        </p:txBody>
      </p:sp>
      <p:sp>
        <p:nvSpPr>
          <p:cNvPr id="31747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150" y="1387475"/>
            <a:ext cx="8521700" cy="3416300"/>
          </a:xfrm>
          <a:solidFill>
            <a:srgbClr val="92D050">
              <a:alpha val="74901"/>
            </a:srgbClr>
          </a:solidFill>
        </p:spPr>
        <p:txBody>
          <a:bodyPr anchor="b"/>
          <a:lstStyle/>
          <a:p>
            <a:pPr marL="0" indent="0" algn="just" eaLnBrk="1" hangingPunct="1"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 i="1" u="sng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Національні природні парки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мають загальнодержавне значення. Вони виконують багато функцій. У них охороняється природа, водночас ведеться організована рекреаційна, туристична та оздоровча діяльність. Тут забороняються вирубки лісу, промислове рибальство та полювання. Любительське рибальство й мисливство дозволяється в певні терміни, визначені законодавством. У господарській зоні знаходяться населені пункти, а також ведеться господарська діяльність, зокрема й та, яка є необхідною для діяльності парку. Карпатський, Шацький, Синевир, Подільські Товтри, Яворівський, Сколевські Бескиди, Азово-Сиваський, Вижницький, «Прип'ять-Стохід», Ужанський та інші.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327</Words>
  <Application>Microsoft Office PowerPoint</Application>
  <PresentationFormat>Экран (16:9)</PresentationFormat>
  <Paragraphs>49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Comfortaa</vt:lpstr>
      <vt:lpstr>Simple Light</vt:lpstr>
      <vt:lpstr>Simple Light</vt:lpstr>
      <vt:lpstr>Simple Light</vt:lpstr>
      <vt:lpstr>Слайд 1</vt:lpstr>
      <vt:lpstr>Слайд 2</vt:lpstr>
      <vt:lpstr>       Математично-природнича розминка </vt:lpstr>
      <vt:lpstr>Слайд 4</vt:lpstr>
      <vt:lpstr>             Сторінками Червоної книги України</vt:lpstr>
      <vt:lpstr>Слайд 6</vt:lpstr>
      <vt:lpstr>                       Заповідник “Асканія-Нова” </vt:lpstr>
      <vt:lpstr>                 Краснокутський дендропарк</vt:lpstr>
      <vt:lpstr>З метою збереження та відновлення рослинного й тваринного світу в Україні створюються заказники, національні природні парки, ботанічні сади, дендропарки.</vt:lpstr>
      <vt:lpstr>ФІЗКУЛЬТХВИЛИНКА</vt:lpstr>
      <vt:lpstr>ТЕСТУВАННЯ</vt:lpstr>
      <vt:lpstr>                                  Вправа «Анаграма»</vt:lpstr>
      <vt:lpstr>Вправа «Анаграма»</vt:lpstr>
      <vt:lpstr>Слайд 14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DurDom</cp:lastModifiedBy>
  <cp:revision>5</cp:revision>
  <dcterms:modified xsi:type="dcterms:W3CDTF">2020-04-22T14:03:36Z</dcterms:modified>
</cp:coreProperties>
</file>