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4" r:id="rId7"/>
    <p:sldId id="261" r:id="rId8"/>
    <p:sldId id="262" r:id="rId9"/>
    <p:sldId id="263" r:id="rId10"/>
    <p:sldId id="264" r:id="rId11"/>
    <p:sldId id="265" r:id="rId12"/>
    <p:sldId id="266" r:id="rId13"/>
    <p:sldId id="275" r:id="rId14"/>
    <p:sldId id="267" r:id="rId15"/>
    <p:sldId id="269" r:id="rId16"/>
    <p:sldId id="270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4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50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hyperlink" Target="https://youtu.be/kNWwid8OAV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a.mozaweb.com/Search/global?lexikontypeid=VIDEO&amp;search=%D1%88%D0%BA%D1%96%D1%80%D0%B0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e-bug.eu/menupage.html?type=hs&amp;level=junio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NWwid8OAVM" TargetMode="External"/><Relationship Id="rId2" Type="http://schemas.openxmlformats.org/officeDocument/2006/relationships/hyperlink" Target="https://www.e-bug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dpro.ua/blog/mozabook-presen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facebook.com/UAMON/videos/233231217599162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26142" y="2227716"/>
            <a:ext cx="7355541" cy="2402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938190"/>
            <a:ext cx="9155876" cy="2265676"/>
          </a:xfrm>
        </p:spPr>
        <p:txBody>
          <a:bodyPr>
            <a:noAutofit/>
          </a:bodyPr>
          <a:lstStyle/>
          <a:p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Організм людини. Шкіра. Значення шкіри для організму людини та її гігієна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5861" y="4203865"/>
            <a:ext cx="7255822" cy="1662546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Підготувала: учитель початкових класів </a:t>
            </a:r>
          </a:p>
          <a:p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кваліфікаційної категорії </a:t>
            </a:r>
          </a:p>
          <a:p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Харківської гімназії №144</a:t>
            </a:r>
          </a:p>
          <a:p>
            <a:r>
              <a:rPr lang="uk-UA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Шинкевич Марина Олександрівна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9412" y="246374"/>
            <a:ext cx="6935189" cy="929284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Пам'ятка</a:t>
            </a:r>
            <a:r>
              <a:rPr lang="ru-RU" sz="3600" b="1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600" b="1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«Як </a:t>
            </a:r>
            <a:r>
              <a:rPr lang="ru-RU" sz="3600" b="1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зберегти</a:t>
            </a:r>
            <a:r>
              <a:rPr lang="ru-RU" sz="3600" b="1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шкіру</a:t>
            </a:r>
            <a:r>
              <a:rPr lang="ru-RU" sz="3600" b="1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молодою»</a:t>
            </a:r>
            <a:endParaRPr lang="uk-UA" sz="3600" b="1" i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9408" y="1362487"/>
            <a:ext cx="6899563" cy="4351338"/>
          </a:xfrm>
        </p:spPr>
        <p:txBody>
          <a:bodyPr>
            <a:noAutofit/>
          </a:bodyPr>
          <a:lstStyle/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Намагатися бути врівноваженими.</a:t>
            </a:r>
          </a:p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Раніше лягати і раніше прокидатись.</a:t>
            </a:r>
          </a:p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Частіше провітрювати приміщення.</a:t>
            </a:r>
          </a:p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Щодня виконувати гімнастичні вправи.</a:t>
            </a:r>
          </a:p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Суворо дотримувати чистоту тіла.</a:t>
            </a:r>
          </a:p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 (вранці, увечері, після прогулянки) умиватися.</a:t>
            </a:r>
          </a:p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переїдати.</a:t>
            </a:r>
          </a:p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Шкіра – дзеркало душі.</a:t>
            </a:r>
          </a:p>
        </p:txBody>
      </p:sp>
    </p:spTree>
    <p:extLst>
      <p:ext uri="{BB962C8B-B14F-4D97-AF65-F5344CB8AC3E}">
        <p14:creationId xmlns:p14="http://schemas.microsoft.com/office/powerpoint/2010/main" val="1775190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0670" y="365126"/>
            <a:ext cx="4916385" cy="1325563"/>
          </a:xfrm>
        </p:spPr>
        <p:txBody>
          <a:bodyPr>
            <a:normAutofit/>
          </a:bodyPr>
          <a:lstStyle/>
          <a:p>
            <a:r>
              <a:rPr lang="uk-UA" sz="4400" b="1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Фізкультхвилинка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7409" y="5601978"/>
            <a:ext cx="7886700" cy="680069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https://youtu.be/kNWwid8OAVM</a:t>
            </a:r>
            <a:r>
              <a:rPr lang="uk-UA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31" y="1401288"/>
            <a:ext cx="6329548" cy="369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51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02" y="365126"/>
            <a:ext cx="7505947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дбати</a:t>
            </a:r>
            <a:r>
              <a:rPr lang="ru-RU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чистоту </a:t>
            </a:r>
            <a:r>
              <a:rPr lang="ru-RU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шкіри</a:t>
            </a:r>
            <a:r>
              <a:rPr lang="ru-RU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4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12" y="1818152"/>
            <a:ext cx="3235655" cy="284885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02" y="4889155"/>
            <a:ext cx="3491345" cy="15947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7" y="1923802"/>
            <a:ext cx="3553262" cy="446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05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8790" y="365126"/>
            <a:ext cx="7066560" cy="1325563"/>
          </a:xfrm>
        </p:spPr>
        <p:txBody>
          <a:bodyPr/>
          <a:lstStyle/>
          <a:p>
            <a:r>
              <a:rPr lang="uk-UA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ви запам’ятали про будову шкіри та її чутливість?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5" t="7715" r="14095" b="7682"/>
          <a:stretch/>
        </p:blipFill>
        <p:spPr bwMode="auto">
          <a:xfrm>
            <a:off x="1318161" y="1805050"/>
            <a:ext cx="5593278" cy="368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1" y="5805836"/>
            <a:ext cx="323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https://ua.mozaweb.com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11213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861" y="377003"/>
            <a:ext cx="7920840" cy="810530"/>
          </a:xfrm>
        </p:spPr>
        <p:txBody>
          <a:bodyPr>
            <a:normAutofit fontScale="90000"/>
          </a:bodyPr>
          <a:lstStyle/>
          <a:p>
            <a:r>
              <a:rPr lang="uk-UA" sz="4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uk-UA" sz="4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«Перцева вода»</a:t>
            </a:r>
            <a:br>
              <a:rPr lang="uk-UA" sz="4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https://www.e-bug.eu/menupage.html?type=hs&amp;level=junior</a:t>
            </a:r>
            <a:r>
              <a:rPr lang="uk-UA" sz="1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9" t="13719" r="21921" b="11230"/>
          <a:stretch/>
        </p:blipFill>
        <p:spPr bwMode="auto">
          <a:xfrm>
            <a:off x="961901" y="1353787"/>
            <a:ext cx="4488872" cy="326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5" t="13725" r="24364" b="12636"/>
          <a:stretch/>
        </p:blipFill>
        <p:spPr bwMode="auto">
          <a:xfrm>
            <a:off x="5296395" y="4120738"/>
            <a:ext cx="3693226" cy="261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77" y="4144490"/>
            <a:ext cx="4322618" cy="2422566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8" t="28793" r="20659" b="52603"/>
          <a:stretch/>
        </p:blipFill>
        <p:spPr bwMode="auto">
          <a:xfrm>
            <a:off x="5688281" y="1460663"/>
            <a:ext cx="2968831" cy="230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662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414" y="57888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Склади</a:t>
            </a:r>
            <a:r>
              <a:rPr lang="ru-RU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пам’ятку</a:t>
            </a:r>
            <a:r>
              <a:rPr lang="ru-RU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«Перша </a:t>
            </a:r>
            <a:r>
              <a:rPr lang="ru-RU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</a:t>
            </a:r>
            <a:r>
              <a:rPr lang="ru-RU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разі</a:t>
            </a:r>
            <a:r>
              <a:rPr lang="ru-RU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пошкодження</a:t>
            </a:r>
            <a:r>
              <a:rPr lang="ru-RU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шкіри</a:t>
            </a:r>
            <a:r>
              <a:rPr lang="ru-RU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29" y="1885578"/>
            <a:ext cx="3357513" cy="4351338"/>
          </a:xfrm>
        </p:spPr>
      </p:pic>
      <p:sp>
        <p:nvSpPr>
          <p:cNvPr id="5" name="TextBox 4"/>
          <p:cNvSpPr txBox="1"/>
          <p:nvPr/>
        </p:nvSpPr>
        <p:spPr>
          <a:xfrm>
            <a:off x="5082639" y="1721922"/>
            <a:ext cx="37882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Відскануй</a:t>
            </a:r>
            <a:r>
              <a:rPr lang="uk-UA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Перейди за посиланням.</a:t>
            </a:r>
          </a:p>
          <a:p>
            <a:r>
              <a:rPr lang="uk-UA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Виконай тест.</a:t>
            </a:r>
          </a:p>
          <a:p>
            <a:r>
              <a:rPr lang="uk-UA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одразу.</a:t>
            </a:r>
          </a:p>
        </p:txBody>
      </p:sp>
    </p:spTree>
    <p:extLst>
      <p:ext uri="{BB962C8B-B14F-4D97-AF65-F5344CB8AC3E}">
        <p14:creationId xmlns:p14="http://schemas.microsoft.com/office/powerpoint/2010/main" val="3061419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7592" y="1106532"/>
            <a:ext cx="6983433" cy="1325563"/>
          </a:xfrm>
        </p:spPr>
        <p:txBody>
          <a:bodyPr>
            <a:normAutofit/>
          </a:bodyPr>
          <a:lstStyle/>
          <a:p>
            <a:r>
              <a:rPr lang="uk-UA" sz="4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99" y="1401288"/>
            <a:ext cx="8110845" cy="5248894"/>
          </a:xfrm>
        </p:spPr>
      </p:pic>
    </p:spTree>
    <p:extLst>
      <p:ext uri="{BB962C8B-B14F-4D97-AF65-F5344CB8AC3E}">
        <p14:creationId xmlns:p14="http://schemas.microsoft.com/office/powerpoint/2010/main" val="916825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3158" y="451262"/>
            <a:ext cx="7292192" cy="590834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Список використаних джерел:</a:t>
            </a:r>
          </a:p>
          <a:p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Природознавство: </a:t>
            </a:r>
            <a:r>
              <a:rPr lang="uk-UA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підруч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3-го кл. </a:t>
            </a:r>
            <a:r>
              <a:rPr lang="uk-UA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загальноосвіт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/ Т.Г. </a:t>
            </a:r>
            <a:r>
              <a:rPr lang="uk-UA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Гільберг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 Т.В. Сак. – К.: Генеза, 2013.</a:t>
            </a:r>
          </a:p>
          <a:p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«Мій конспект». Природознавство. 3 кл.                   /І.В. </a:t>
            </a:r>
            <a:r>
              <a:rPr lang="uk-UA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Нетужилова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Н.В. Строганова. – Харків:                ВГ «Основа», 2018. – ІІ семестр. </a:t>
            </a:r>
          </a:p>
          <a:p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«Мій конспект». Природознавство. 3 кл.                /М.О. Володарська. – Харків: ВГ «Основа», 2014.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https://www.e-bug.eu/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 проєкт з мікробіології Міністерства охорони здоров`я і соціальної політики Великої Британії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https://youtu.be/kNWwid8OAVM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https://edpro.ua/blog/mozabook-present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3D-</a:t>
            </a:r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презентації, відео та ілюстрації, інструменти й ігри, навчальна платформа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mozaBook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mozaWeb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94895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i="1" dirty="0">
                <a:solidFill>
                  <a:srgbClr val="FF00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Вітаю!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610" y="1904629"/>
            <a:ext cx="1905000" cy="2390775"/>
          </a:xfrm>
        </p:spPr>
      </p:pic>
      <p:sp>
        <p:nvSpPr>
          <p:cNvPr id="5" name="TextBox 4"/>
          <p:cNvSpPr txBox="1"/>
          <p:nvPr/>
        </p:nvSpPr>
        <p:spPr>
          <a:xfrm>
            <a:off x="985652" y="4857008"/>
            <a:ext cx="7628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Пригадай, що тобі відомо про шкіру?</a:t>
            </a:r>
          </a:p>
        </p:txBody>
      </p:sp>
    </p:spTree>
    <p:extLst>
      <p:ext uri="{BB962C8B-B14F-4D97-AF65-F5344CB8AC3E}">
        <p14:creationId xmlns:p14="http://schemas.microsoft.com/office/powerpoint/2010/main" val="24175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Супер-одяг !!!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42" y="1346789"/>
            <a:ext cx="5617770" cy="3028950"/>
          </a:xfrm>
        </p:spPr>
      </p:pic>
      <p:sp>
        <p:nvSpPr>
          <p:cNvPr id="5" name="TextBox 4"/>
          <p:cNvSpPr txBox="1"/>
          <p:nvPr/>
        </p:nvSpPr>
        <p:spPr>
          <a:xfrm>
            <a:off x="1686296" y="4987635"/>
            <a:ext cx="6210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промокає, можна носити хоч 100 років.</a:t>
            </a:r>
          </a:p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вбирає вологу,</a:t>
            </a:r>
          </a:p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Вільно пропускає повітря,</a:t>
            </a:r>
          </a:p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мнеться, не рветься, не вицвітає.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494" y="2190503"/>
            <a:ext cx="2857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9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Називається цей </a:t>
            </a:r>
            <a:br>
              <a:rPr lang="uk-UA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дивовижний одяг – ШКІРА!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" t="24635" r="28059" b="15870"/>
          <a:stretch/>
        </p:blipFill>
        <p:spPr bwMode="auto">
          <a:xfrm>
            <a:off x="3598223" y="3893127"/>
            <a:ext cx="5462650" cy="258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21" y="2109849"/>
            <a:ext cx="3194461" cy="35665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72" y="1704357"/>
            <a:ext cx="3048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2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12412"/>
          </a:xfrm>
        </p:spPr>
        <p:txBody>
          <a:bodyPr>
            <a:normAutofit/>
          </a:bodyPr>
          <a:lstStyle/>
          <a:p>
            <a:pPr algn="ctr"/>
            <a:r>
              <a:rPr lang="uk-UA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таке шкіра?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25" y="1421864"/>
            <a:ext cx="1579417" cy="2306988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8" t="19426" r="22683" b="21241"/>
          <a:stretch/>
        </p:blipFill>
        <p:spPr bwMode="auto">
          <a:xfrm>
            <a:off x="1425038" y="3431969"/>
            <a:ext cx="5355772" cy="325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61900" y="1113890"/>
            <a:ext cx="6032665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Шкіра – це зовнішній покрив тіла людини, який захищає його від різноманітних ушкоджень, холоду та спеки. </a:t>
            </a:r>
          </a:p>
        </p:txBody>
      </p:sp>
    </p:spTree>
    <p:extLst>
      <p:ext uri="{BB962C8B-B14F-4D97-AF65-F5344CB8AC3E}">
        <p14:creationId xmlns:p14="http://schemas.microsoft.com/office/powerpoint/2010/main" val="310402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1916" y="365126"/>
            <a:ext cx="6983433" cy="1325563"/>
          </a:xfrm>
        </p:spPr>
        <p:txBody>
          <a:bodyPr>
            <a:normAutofit/>
          </a:bodyPr>
          <a:lstStyle/>
          <a:p>
            <a:r>
              <a:rPr lang="uk-UA" sz="4400" b="1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Цікава наука! Шкіра.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4909" y="5807032"/>
            <a:ext cx="7886700" cy="558141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https://www.facebook.com/UAMON/videos/233231217599162/</a:t>
            </a:r>
            <a:r>
              <a:rPr lang="uk-UA" dirty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5" t="21092" r="28538" b="15630"/>
          <a:stretch/>
        </p:blipFill>
        <p:spPr bwMode="auto">
          <a:xfrm>
            <a:off x="1199409" y="1460666"/>
            <a:ext cx="6816436" cy="399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233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Поміркуйте! Для чого потрібна шкіра?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00" y="1694172"/>
            <a:ext cx="2959441" cy="209405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53" y="1644610"/>
            <a:ext cx="3792682" cy="17042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65" y="4559300"/>
            <a:ext cx="3429000" cy="2260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6898" y="3779299"/>
            <a:ext cx="4025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>
                <a:solidFill>
                  <a:srgbClr val="0070C0"/>
                </a:solidFill>
              </a:rPr>
              <a:t>Верхня частина шкіри – епідерміс – виконує захисну функцію.</a:t>
            </a:r>
          </a:p>
          <a:p>
            <a:endParaRPr lang="uk-UA" b="1" i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0752" y="3366057"/>
            <a:ext cx="42751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Торкніться теплого, а тепер холодного. Що ви відчули?</a:t>
            </a:r>
          </a:p>
          <a:p>
            <a:r>
              <a:rPr lang="uk-UA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складу шкіри входять кровоносні судини, що допомагають відчути дотик.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90753" y="5516412"/>
            <a:ext cx="3462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Кожна людина має свій неповторний «малюнок» шкіри, який не можна змінити.</a:t>
            </a:r>
          </a:p>
        </p:txBody>
      </p:sp>
    </p:spTree>
    <p:extLst>
      <p:ext uri="{BB962C8B-B14F-4D97-AF65-F5344CB8AC3E}">
        <p14:creationId xmlns:p14="http://schemas.microsoft.com/office/powerpoint/2010/main" val="352923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6796" y="412628"/>
            <a:ext cx="2648940" cy="1048037"/>
          </a:xfrm>
        </p:spPr>
        <p:txBody>
          <a:bodyPr>
            <a:normAutofit/>
          </a:bodyPr>
          <a:lstStyle/>
          <a:p>
            <a:r>
              <a:rPr lang="uk-UA" sz="4400" b="1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0655" y="1398112"/>
            <a:ext cx="3859480" cy="528769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Дослідити шкіру на руках:</a:t>
            </a:r>
          </a:p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Якого вона кольору?</a:t>
            </a:r>
          </a:p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Яка на дотик? (Погладьте шкіру на руці. Яка вона?)</a:t>
            </a:r>
          </a:p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 має шкіра «малюнок»?</a:t>
            </a:r>
          </a:p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 відбувається зі шкірою, коли її відтягнути, а потім відпустити? Стиснути руку в кулачок і відпустити?</a:t>
            </a:r>
          </a:p>
          <a:p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для довідок: гладенька, еластична, непорушна, пружна, холодна, рівна, тверда, м’яка, непрозора, має малюнок, має складки.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587" y="514350"/>
            <a:ext cx="3450771" cy="2798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91" y="3338575"/>
            <a:ext cx="22098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2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8790" y="365126"/>
            <a:ext cx="6697683" cy="774905"/>
          </a:xfrm>
        </p:spPr>
        <p:txBody>
          <a:bodyPr/>
          <a:lstStyle/>
          <a:p>
            <a:r>
              <a:rPr lang="uk-UA" dirty="0"/>
              <a:t>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шкірі можна розгледіти: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30" y="1300647"/>
            <a:ext cx="3178134" cy="23450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1" y="4234996"/>
            <a:ext cx="3048000" cy="18689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0" r="16694"/>
          <a:stretch/>
        </p:blipFill>
        <p:spPr>
          <a:xfrm>
            <a:off x="5035138" y="901245"/>
            <a:ext cx="3538848" cy="30413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899" y="5069280"/>
            <a:ext cx="3289466" cy="1714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6913" y="3650220"/>
            <a:ext cx="1571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i="1" dirty="0"/>
              <a:t>волосся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88571" y="6127668"/>
            <a:ext cx="2779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i="1" dirty="0"/>
              <a:t>потові залози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36571" y="3942607"/>
            <a:ext cx="5007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/>
              <a:t>сальні залози, що пом’якшують нашу шкіру</a:t>
            </a:r>
          </a:p>
        </p:txBody>
      </p:sp>
    </p:spTree>
    <p:extLst>
      <p:ext uri="{BB962C8B-B14F-4D97-AF65-F5344CB8AC3E}">
        <p14:creationId xmlns:p14="http://schemas.microsoft.com/office/powerpoint/2010/main" val="29400333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515</Words>
  <Application>Microsoft Office PowerPoint</Application>
  <PresentationFormat>Экран (4:3)</PresentationFormat>
  <Paragraphs>61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Організм людини. Шкіра. Значення шкіри для організму людини та її гігієна</vt:lpstr>
      <vt:lpstr>Вітаю!</vt:lpstr>
      <vt:lpstr>Супер-одяг !!!</vt:lpstr>
      <vt:lpstr>Називається цей  дивовижний одяг – ШКІРА!</vt:lpstr>
      <vt:lpstr>Що таке шкіра?</vt:lpstr>
      <vt:lpstr>Цікава наука! Шкіра. </vt:lpstr>
      <vt:lpstr>Поміркуйте! Для чого потрібна шкіра?</vt:lpstr>
      <vt:lpstr>Дослід</vt:lpstr>
      <vt:lpstr> На шкірі можна розгледіти:</vt:lpstr>
      <vt:lpstr>Пам'ятка  «Як зберегти шкіру молодою»</vt:lpstr>
      <vt:lpstr>Фізкультхвилинка</vt:lpstr>
      <vt:lpstr>Чому необхідно дбати про чистоту шкіри?</vt:lpstr>
      <vt:lpstr>Що ви запам’ятали про будову шкіри та її чутливість?</vt:lpstr>
      <vt:lpstr>Проєкт «Перцева вода»  https://www.e-bug.eu/menupage.html?type=hs&amp;level=junior </vt:lpstr>
      <vt:lpstr>Склади пам’ятку «Перша допомога  в разі пошкодження шкіри» </vt:lpstr>
      <vt:lpstr>Дякую за увагу!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Matroskin</cp:lastModifiedBy>
  <cp:revision>73</cp:revision>
  <dcterms:created xsi:type="dcterms:W3CDTF">2014-11-21T11:00:06Z</dcterms:created>
  <dcterms:modified xsi:type="dcterms:W3CDTF">2020-04-22T12:29:56Z</dcterms:modified>
</cp:coreProperties>
</file>