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7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E1E78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91" d="100"/>
          <a:sy n="91" d="100"/>
        </p:scale>
        <p:origin x="9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1227EA-F91A-439C-9222-7141D4D8E5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CBC7A2-5A32-4F7F-BD7B-D4173A39D1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4CBC7D-9572-419E-B18F-805089B424B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8E3AC62-1EA2-4C49-958B-3AC953BCF0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2F82767-05F3-4CFE-8ECF-B7C04B739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04F364-4EF0-49B6-9F4B-90E08796B2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55E140-AD91-4C29-A442-13227A910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0D89E64-D9B4-4495-917C-CE2B9C647F7F}" type="slidenum">
              <a:rPr lang="ru-RU" altLang="ru-UA"/>
              <a:pPr/>
              <a:t>‹#›</a:t>
            </a:fld>
            <a:endParaRPr lang="ru-RU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>
            <a:extLst>
              <a:ext uri="{FF2B5EF4-FFF2-40B4-BE49-F238E27FC236}">
                <a16:creationId xmlns:a16="http://schemas.microsoft.com/office/drawing/2014/main" id="{EEE157B7-CC3A-498E-AEA2-5D229446E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Заметки 2">
            <a:extLst>
              <a:ext uri="{FF2B5EF4-FFF2-40B4-BE49-F238E27FC236}">
                <a16:creationId xmlns:a16="http://schemas.microsoft.com/office/drawing/2014/main" id="{09E2AB36-0A94-49F8-B965-433368A381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UA" altLang="ru-UA"/>
          </a:p>
        </p:txBody>
      </p:sp>
      <p:sp>
        <p:nvSpPr>
          <p:cNvPr id="15363" name="Номер слайда 3">
            <a:extLst>
              <a:ext uri="{FF2B5EF4-FFF2-40B4-BE49-F238E27FC236}">
                <a16:creationId xmlns:a16="http://schemas.microsoft.com/office/drawing/2014/main" id="{99B65A9B-FD80-4599-A20D-3A5061E97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0971E2E-6B1A-480B-A15C-8FD8A97BED83}" type="slidenum">
              <a:rPr lang="ru-RU" altLang="ru-UA"/>
              <a:pPr/>
              <a:t>1</a:t>
            </a:fld>
            <a:endParaRPr lang="ru-RU" altLang="ru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3323B95-F619-4872-966C-7052F140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A928F8F-2923-43FD-BCD7-42C1232A285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F71F176-8CFB-44FB-819B-A90060BD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FE47B7E-CA42-4E4A-A95F-E17A118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44098-0298-4D9B-AFE9-EF834F2B3560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11384150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2A3308-4759-474B-AEA3-4C8CE779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EB97-23B6-449F-A429-1D0223F90D8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D969C-E937-4A36-A4D5-88574CCE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E0265-8AB3-4FE1-A7A8-A0CC84DF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256AA-127E-44D2-ABE5-2150863FEE0E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06980626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5B344-1188-4C70-8FC5-D56EDA70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548C-5E50-44C5-8C56-4D3DACC8F76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63366-1778-4142-9C98-031EEA0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FA739-23CF-4F71-AF75-1C7802BB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2CB57-4BCA-485B-B638-04ADCB0D2A21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629021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hlinkClick r:id="rId2"/>
            <a:extLst>
              <a:ext uri="{FF2B5EF4-FFF2-40B4-BE49-F238E27FC236}">
                <a16:creationId xmlns:a16="http://schemas.microsoft.com/office/drawing/2014/main" id="{F08D0EA8-AFEB-4735-B0DD-E7D57969E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1764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C386D4D-2EFA-4A8C-98A9-7F52D41C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EBC5D8F-1C43-4093-884F-C72C15F483C1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A043E06-F452-4195-A733-57155C13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4C71757-5622-46DD-89B0-16937059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94FA8-88D0-4A67-A234-BB94AD0497BC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33348241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761B2-146A-4102-BB4B-C5D47BFD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4C47-3F6E-435B-ACB9-A0A3D7F3D347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98DA1-5056-4B7B-84C9-08D14926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E2561-4AAF-4B51-BD81-53A2ECE8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0CC79-CE4B-4947-A98C-1F91D018AC76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80062302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CF8F9D1-14AA-4476-8C8C-E54F6F50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47E1-9A1C-4E89-B9CB-291EB00C873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96AC2C6-51D4-4FFD-BB3C-7EE51D5B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818EB21-5AEC-42B2-9329-02E882CF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37329-1480-4DC8-B757-382DC2922B05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6283365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E49D748-4790-4490-89A6-60081B8C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29B70-8D48-4F5D-8A78-32BD16AEB70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AAFDFD1-418E-4F0B-91D7-5EE72539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66BA0ED-9594-4443-A4D4-577C011F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46053-C0EA-4533-9B63-6860A1E0D16E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9013513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0E68BF8-F756-44E9-A37F-E7638E7B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A2B7-C3AA-41A8-B3B2-E62760B2CD6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FC56BB9-3FA8-4954-8FF9-3D13134E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E97E49A-693A-436C-90BB-ED7CD3F5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C1BC9-226B-4AC1-9C2C-8ACDB32991C9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98893359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F0F4F53-9844-4D04-92AD-CE4114EE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3E9E-80E4-49A1-AD0E-F83BCD86B8F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E9CF435-9371-41C5-9B01-4B2A0CAC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DF620D8-9F5C-44A0-A364-B7530C16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854D7-3704-40A5-81AF-9CCF04A87BE0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63069062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E313860-EB15-4BE4-A6BC-DD5D3E94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F556-9FE7-4572-9F57-0BCB79073ED7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D07773C-297A-45BA-83D3-02CBAB74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51FA5D0-3AE1-4AE1-874F-3EFF8DE7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BD7D4-DE97-4EA5-A03A-EDBE65B25408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873830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A67EF4A-B824-460F-B40A-841F952D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376D-AF8F-49E7-A790-93A36296E8C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7CB07CC-5C46-4815-BB9F-75185F71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CCA326E-E92E-474C-BF21-5E17195E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B8AE-D26E-402F-8106-3E95E7AA5512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1575366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5C096-5396-4350-A0A7-9AAA0795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1150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C8776A4-C84A-4645-B408-28161ECB2C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557338"/>
            <a:ext cx="91440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8B0FC-D56B-44A8-AE04-A2609BBA8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B18AA6-4B1D-4964-AF8A-05FDC2B02EB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174C4-2B16-4044-8542-EDB6CBD4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0DE49-B1D6-4B09-A53F-C7BFE920C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fld id="{9531C3BA-84C0-473B-A2B3-FB30B7B1A65F}" type="slidenum">
              <a:rPr lang="ru-RU" altLang="ru-UA"/>
              <a:pPr/>
              <a:t>‹#›</a:t>
            </a:fld>
            <a:endParaRPr lang="ru-RU" altLang="ru-UA"/>
          </a:p>
        </p:txBody>
      </p:sp>
      <p:pic>
        <p:nvPicPr>
          <p:cNvPr id="1031" name="Рисунок 6">
            <a:hlinkClick r:id="rId14"/>
            <a:extLst>
              <a:ext uri="{FF2B5EF4-FFF2-40B4-BE49-F238E27FC236}">
                <a16:creationId xmlns:a16="http://schemas.microsoft.com/office/drawing/2014/main" id="{B0754144-7E20-49D7-A09E-44B02FD06B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V9plpdJqx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2%90%D1%80%D1%83%D0%BD%D1%82" TargetMode="External"/><Relationship Id="rId2" Type="http://schemas.openxmlformats.org/officeDocument/2006/relationships/hyperlink" Target="https://uk.wikipedia.org/wiki/%D0%A0%D0%B8%D1%8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hyperlink" Target="https://uk.wikipedia.org/wiki/%D0%A6%D0%B5%D0%BC%D0%B5%D0%BD%D1%8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zHXfCfOKLsU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zTOSRIrFyG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um.in.ua/s/slavetny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CA8E-2259-4BE8-AAB3-F4E437082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2565400"/>
            <a:ext cx="8785225" cy="172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Славетн</a:t>
            </a:r>
            <a:r>
              <a:rPr lang="uk-UA" dirty="0"/>
              <a:t>і х</a:t>
            </a:r>
            <a:r>
              <a:rPr lang="ru-RU" dirty="0" err="1"/>
              <a:t>арк</a:t>
            </a:r>
            <a:r>
              <a:rPr lang="uk-UA" dirty="0"/>
              <a:t>і</a:t>
            </a:r>
            <a:r>
              <a:rPr lang="ru-RU" dirty="0"/>
              <a:t>в</a:t>
            </a:r>
            <a:r>
              <a:rPr lang="en-US" dirty="0"/>
              <a:t>’</a:t>
            </a:r>
            <a:r>
              <a:rPr lang="uk-UA" dirty="0" err="1"/>
              <a:t>яни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2F89531-866A-447B-A4F9-D6ADA744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1150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       Давайте відпочинемо.</a:t>
            </a:r>
            <a:br>
              <a:rPr lang="uk-UA" dirty="0"/>
            </a:br>
            <a:r>
              <a:rPr lang="ru-RU" sz="2200" u="sng" dirty="0" err="1">
                <a:hlinkClick r:id="rId2"/>
              </a:rPr>
              <a:t>https</a:t>
            </a:r>
            <a:r>
              <a:rPr lang="uk-UA" sz="2200" u="sng" dirty="0">
                <a:hlinkClick r:id="rId2"/>
              </a:rPr>
              <a:t>://</a:t>
            </a:r>
            <a:r>
              <a:rPr lang="ru-RU" sz="2200" u="sng" dirty="0" err="1">
                <a:hlinkClick r:id="rId2"/>
              </a:rPr>
              <a:t>www</a:t>
            </a:r>
            <a:r>
              <a:rPr lang="uk-UA" sz="2200" u="sng" dirty="0">
                <a:hlinkClick r:id="rId2"/>
              </a:rPr>
              <a:t>.</a:t>
            </a:r>
            <a:r>
              <a:rPr lang="ru-RU" sz="2200" u="sng" dirty="0" err="1">
                <a:hlinkClick r:id="rId2"/>
              </a:rPr>
              <a:t>youtube</a:t>
            </a:r>
            <a:r>
              <a:rPr lang="uk-UA" sz="2200" u="sng" dirty="0">
                <a:hlinkClick r:id="rId2"/>
              </a:rPr>
              <a:t>.</a:t>
            </a:r>
            <a:r>
              <a:rPr lang="ru-RU" sz="2200" u="sng" dirty="0" err="1">
                <a:hlinkClick r:id="rId2"/>
              </a:rPr>
              <a:t>com</a:t>
            </a:r>
            <a:r>
              <a:rPr lang="uk-UA" sz="2200" u="sng" dirty="0">
                <a:hlinkClick r:id="rId2"/>
              </a:rPr>
              <a:t>/</a:t>
            </a:r>
            <a:r>
              <a:rPr lang="ru-RU" sz="2200" u="sng" dirty="0" err="1">
                <a:hlinkClick r:id="rId2"/>
              </a:rPr>
              <a:t>watch</a:t>
            </a:r>
            <a:r>
              <a:rPr lang="uk-UA" sz="2200" u="sng" dirty="0">
                <a:hlinkClick r:id="rId2"/>
              </a:rPr>
              <a:t>?</a:t>
            </a:r>
            <a:r>
              <a:rPr lang="ru-RU" sz="2200" u="sng" dirty="0" err="1">
                <a:hlinkClick r:id="rId2"/>
              </a:rPr>
              <a:t>v</a:t>
            </a:r>
            <a:r>
              <a:rPr lang="uk-UA" sz="2200" u="sng" dirty="0">
                <a:hlinkClick r:id="rId2"/>
              </a:rPr>
              <a:t>=</a:t>
            </a:r>
            <a:r>
              <a:rPr lang="ru-RU" sz="2200" u="sng" dirty="0">
                <a:hlinkClick r:id="rId2"/>
              </a:rPr>
              <a:t>V</a:t>
            </a:r>
            <a:r>
              <a:rPr lang="uk-UA" sz="2200" u="sng" dirty="0">
                <a:hlinkClick r:id="rId2"/>
              </a:rPr>
              <a:t>9</a:t>
            </a:r>
            <a:r>
              <a:rPr lang="ru-RU" sz="2200" u="sng" dirty="0" err="1">
                <a:hlinkClick r:id="rId2"/>
              </a:rPr>
              <a:t>plpdJqxNk</a:t>
            </a:r>
            <a:br>
              <a:rPr lang="ru-RU" dirty="0"/>
            </a:br>
            <a:br>
              <a:rPr lang="uk-UA" dirty="0"/>
            </a:br>
            <a:br>
              <a:rPr lang="ru-RU" dirty="0"/>
            </a:br>
            <a:endParaRPr lang="ru-RU" dirty="0"/>
          </a:p>
        </p:txBody>
      </p:sp>
      <p:pic>
        <p:nvPicPr>
          <p:cNvPr id="24578" name="Содержимое 4">
            <a:extLst>
              <a:ext uri="{FF2B5EF4-FFF2-40B4-BE49-F238E27FC236}">
                <a16:creationId xmlns:a16="http://schemas.microsoft.com/office/drawing/2014/main" id="{67C1C60B-37D9-420D-B14F-A4C89BFB16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43063"/>
            <a:ext cx="7423150" cy="4089400"/>
          </a:xfr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F9544-D841-43C8-AA91-718F8D00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Відгадайте загадку </a:t>
            </a:r>
            <a:br>
              <a:rPr lang="ru-RU" dirty="0"/>
            </a:br>
            <a:endParaRPr lang="ru-RU" dirty="0"/>
          </a:p>
        </p:txBody>
      </p:sp>
      <p:sp>
        <p:nvSpPr>
          <p:cNvPr id="25602" name="Текст 3">
            <a:extLst>
              <a:ext uri="{FF2B5EF4-FFF2-40B4-BE49-F238E27FC236}">
                <a16:creationId xmlns:a16="http://schemas.microsoft.com/office/drawing/2014/main" id="{CF6CA61E-ECA6-4F99-AD39-C7AFF0C598E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7929563" cy="4691063"/>
          </a:xfrm>
        </p:spPr>
        <p:txBody>
          <a:bodyPr/>
          <a:lstStyle/>
          <a:p>
            <a:r>
              <a:rPr lang="ru-RU" altLang="ru-UA"/>
              <a:t>На уроках, у книжці, у школі</a:t>
            </a:r>
            <a:br>
              <a:rPr lang="ru-RU" altLang="ru-UA"/>
            </a:br>
            <a:r>
              <a:rPr lang="ru-RU" altLang="ru-UA"/>
              <a:t>Почерпнеш ти їх доволі.</a:t>
            </a:r>
            <a:br>
              <a:rPr lang="ru-RU" altLang="ru-UA"/>
            </a:br>
            <a:r>
              <a:rPr lang="ru-RU" altLang="ru-UA"/>
              <a:t>І назавжди у житті</a:t>
            </a:r>
            <a:br>
              <a:rPr lang="ru-RU" altLang="ru-UA"/>
            </a:br>
            <a:r>
              <a:rPr lang="ru-RU" altLang="ru-UA"/>
              <a:t>Стануть друзями тобі.</a:t>
            </a:r>
            <a:br>
              <a:rPr lang="ru-RU" altLang="ru-UA"/>
            </a:br>
            <a:endParaRPr lang="ru-RU" altLang="ru-UA"/>
          </a:p>
          <a:p>
            <a:endParaRPr lang="ru-RU" altLang="ru-UA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E0A1CF63-ACF0-4611-9A72-904013F5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/>
              <a:t>Каразін</a:t>
            </a:r>
            <a:r>
              <a:rPr lang="uk-UA" dirty="0"/>
              <a:t> В.Н.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7039DE8-FB77-419D-9674-FC288299EB6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6858000" cy="46910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Він вирощував і створював нові сорти хлібних культур, а також культуру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2" tooltip="Рис"/>
              </a:rPr>
              <a:t>рису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здійснював дослідження з удобрювання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3" tooltip="Ґрунт"/>
              </a:rPr>
              <a:t>ґрунтів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Разом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Альферовим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високоякісного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цементу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виварена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суха деревина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слугувати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прекрасним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меблів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вона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колеться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деформується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боїться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Каразін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початку 1823 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діамант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на два роки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іноземцям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винайшов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дешевого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мила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сала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рослинних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олій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Рисунок 2" descr="https://www.univer.kharkov.ua/img/general/karazin/karazin.jpg">
            <a:extLst>
              <a:ext uri="{FF2B5EF4-FFF2-40B4-BE49-F238E27FC236}">
                <a16:creationId xmlns:a16="http://schemas.microsoft.com/office/drawing/2014/main" id="{8F38AD79-C88B-45C0-9F1B-C3B5BC96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714500"/>
            <a:ext cx="21431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229B6-86D0-470A-83EB-6CD3C6C7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0" y="622300"/>
            <a:ext cx="5857875" cy="869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100" dirty="0"/>
              <a:t>Яка картинка зайва? </a:t>
            </a:r>
            <a:br>
              <a:rPr lang="uk-UA" sz="3100" dirty="0"/>
            </a:br>
            <a:r>
              <a:rPr lang="uk-UA" sz="3100" dirty="0"/>
              <a:t>Що не  належить  до винаходів Каразіна В.Н.</a:t>
            </a:r>
            <a:br>
              <a:rPr lang="ru-RU" dirty="0"/>
            </a:br>
            <a:endParaRPr lang="ru-RU" dirty="0"/>
          </a:p>
        </p:txBody>
      </p:sp>
      <p:pic>
        <p:nvPicPr>
          <p:cNvPr id="27650" name="Рисунок 2" descr="Cumpar grâu, cumpar grîu, cumpar grau, cumpar griu">
            <a:extLst>
              <a:ext uri="{FF2B5EF4-FFF2-40B4-BE49-F238E27FC236}">
                <a16:creationId xmlns:a16="http://schemas.microsoft.com/office/drawing/2014/main" id="{25D4A8EF-2AEA-4A44-8517-F5E9C86B1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43063"/>
            <a:ext cx="3000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3" descr="Штучний Діамант: назва, вартість і як вирощують">
            <a:extLst>
              <a:ext uri="{FF2B5EF4-FFF2-40B4-BE49-F238E27FC236}">
                <a16:creationId xmlns:a16="http://schemas.microsoft.com/office/drawing/2014/main" id="{279DD68F-D332-4B3C-9158-765CB2593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643063"/>
            <a:ext cx="32797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 descr="ᐉ Лампа накаливания Philips A55 40 Вт E27 230 В прозрачная ...">
            <a:extLst>
              <a:ext uri="{FF2B5EF4-FFF2-40B4-BE49-F238E27FC236}">
                <a16:creationId xmlns:a16="http://schemas.microsoft.com/office/drawing/2014/main" id="{B0B2E5F6-D8A2-492D-B12A-5692FEC1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429000"/>
            <a:ext cx="185737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9FD483-7357-48BE-BCD2-4E33A2C70CDE}"/>
              </a:ext>
            </a:extLst>
          </p:cNvPr>
          <p:cNvSpPr/>
          <p:nvPr/>
        </p:nvSpPr>
        <p:spPr>
          <a:xfrm>
            <a:off x="419100" y="3498850"/>
            <a:ext cx="85725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1 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9D5BDD-055D-49DB-B7FD-AADC61AB6A39}"/>
              </a:ext>
            </a:extLst>
          </p:cNvPr>
          <p:cNvSpPr/>
          <p:nvPr/>
        </p:nvSpPr>
        <p:spPr>
          <a:xfrm>
            <a:off x="6084888" y="3429000"/>
            <a:ext cx="4699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2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DD8005-8442-4A0B-B0BB-0777D98D6E3C}"/>
              </a:ext>
            </a:extLst>
          </p:cNvPr>
          <p:cNvSpPr/>
          <p:nvPr/>
        </p:nvSpPr>
        <p:spPr>
          <a:xfrm>
            <a:off x="2339975" y="5014913"/>
            <a:ext cx="8572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3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7656" name="Прямоугольник 8">
            <a:extLst>
              <a:ext uri="{FF2B5EF4-FFF2-40B4-BE49-F238E27FC236}">
                <a16:creationId xmlns:a16="http://schemas.microsoft.com/office/drawing/2014/main" id="{8426E6CB-F7F5-44B7-A8A7-C9CC2071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3633788"/>
            <a:ext cx="2214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UA"/>
              <a:t>Нові  сорти хлібних культур </a:t>
            </a:r>
            <a:endParaRPr lang="ru-RU" altLang="ru-UA"/>
          </a:p>
        </p:txBody>
      </p:sp>
      <p:sp>
        <p:nvSpPr>
          <p:cNvPr id="27657" name="Прямоугольник 9">
            <a:extLst>
              <a:ext uri="{FF2B5EF4-FFF2-40B4-BE49-F238E27FC236}">
                <a16:creationId xmlns:a16="http://schemas.microsoft.com/office/drawing/2014/main" id="{8C4C3982-E00F-4CFD-A4C1-6C89C46FA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3643313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UA"/>
              <a:t>Штучні  діаманти</a:t>
            </a:r>
            <a:endParaRPr lang="ru-RU" altLang="ru-UA"/>
          </a:p>
        </p:txBody>
      </p:sp>
      <p:sp>
        <p:nvSpPr>
          <p:cNvPr id="27658" name="Прямоугольник 10">
            <a:extLst>
              <a:ext uri="{FF2B5EF4-FFF2-40B4-BE49-F238E27FC236}">
                <a16:creationId xmlns:a16="http://schemas.microsoft.com/office/drawing/2014/main" id="{7BE239B8-0177-482D-8AC2-B121AE24E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52181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UA"/>
              <a:t> Лампа</a:t>
            </a:r>
            <a:endParaRPr lang="ru-RU" altLang="ru-UA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EC0B3-A84B-4AF3-B5B1-CA84F6D7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4" name="Рисунок 2" descr="Харківська опера готує балет для дітей у постановці француза">
            <a:extLst>
              <a:ext uri="{FF2B5EF4-FFF2-40B4-BE49-F238E27FC236}">
                <a16:creationId xmlns:a16="http://schemas.microsoft.com/office/drawing/2014/main" id="{AA08A4B6-F6A1-447F-9C3C-2A74C6554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731963"/>
            <a:ext cx="59404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BAFD3-BE10-4A55-A1D3-5484906F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5786438"/>
            <a:ext cx="8929687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700" u="sng" dirty="0" err="1">
                <a:hlinkClick r:id="rId2"/>
              </a:rPr>
              <a:t>https</a:t>
            </a:r>
            <a:r>
              <a:rPr lang="uk-UA" sz="2700" u="sng" dirty="0">
                <a:hlinkClick r:id="rId2"/>
              </a:rPr>
              <a:t>://</a:t>
            </a:r>
            <a:r>
              <a:rPr lang="ru-RU" sz="2700" u="sng" dirty="0" err="1">
                <a:hlinkClick r:id="rId2"/>
              </a:rPr>
              <a:t>www</a:t>
            </a:r>
            <a:r>
              <a:rPr lang="uk-UA" sz="2700" u="sng" dirty="0">
                <a:hlinkClick r:id="rId2"/>
              </a:rPr>
              <a:t>.</a:t>
            </a:r>
            <a:r>
              <a:rPr lang="ru-RU" sz="2700" u="sng" dirty="0" err="1">
                <a:hlinkClick r:id="rId2"/>
              </a:rPr>
              <a:t>youtube</a:t>
            </a:r>
            <a:r>
              <a:rPr lang="uk-UA" sz="2700" u="sng" dirty="0">
                <a:hlinkClick r:id="rId2"/>
              </a:rPr>
              <a:t>.</a:t>
            </a:r>
            <a:r>
              <a:rPr lang="ru-RU" sz="2700" u="sng" dirty="0" err="1">
                <a:hlinkClick r:id="rId2"/>
              </a:rPr>
              <a:t>com</a:t>
            </a:r>
            <a:r>
              <a:rPr lang="uk-UA" sz="2700" u="sng" dirty="0">
                <a:hlinkClick r:id="rId2"/>
              </a:rPr>
              <a:t>/</a:t>
            </a:r>
            <a:r>
              <a:rPr lang="ru-RU" sz="2700" u="sng" dirty="0" err="1">
                <a:hlinkClick r:id="rId2"/>
              </a:rPr>
              <a:t>watch</a:t>
            </a:r>
            <a:r>
              <a:rPr lang="uk-UA" sz="2700" u="sng" dirty="0">
                <a:hlinkClick r:id="rId2"/>
              </a:rPr>
              <a:t>?</a:t>
            </a:r>
            <a:r>
              <a:rPr lang="ru-RU" sz="2700" u="sng" dirty="0" err="1">
                <a:hlinkClick r:id="rId2"/>
              </a:rPr>
              <a:t>v</a:t>
            </a:r>
            <a:r>
              <a:rPr lang="uk-UA" sz="2700" u="sng" dirty="0">
                <a:hlinkClick r:id="rId2"/>
              </a:rPr>
              <a:t>=</a:t>
            </a:r>
            <a:r>
              <a:rPr lang="ru-RU" sz="2700" u="sng" dirty="0" err="1">
                <a:hlinkClick r:id="rId2"/>
              </a:rPr>
              <a:t>zHXfCfOKLsU</a:t>
            </a:r>
            <a:endParaRPr lang="ru-RU" sz="2700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30695CCB-703D-43F7-8421-0C76E0527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7929562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4">
            <a:extLst>
              <a:ext uri="{FF2B5EF4-FFF2-40B4-BE49-F238E27FC236}">
                <a16:creationId xmlns:a16="http://schemas.microsoft.com/office/drawing/2014/main" id="{133B780F-B8F0-4756-8BA5-F4FCF7FA9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428625"/>
            <a:ext cx="6286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 продивіться відеоролик і дайте відповіді на питання.</a:t>
            </a:r>
            <a:endParaRPr lang="uk-UA" altLang="ru-UA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C0999-6059-4B51-AFC9-FB21EAB2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Шульженко К.І.</a:t>
            </a:r>
            <a:endParaRPr lang="ru-RU" dirty="0"/>
          </a:p>
        </p:txBody>
      </p:sp>
      <p:pic>
        <p:nvPicPr>
          <p:cNvPr id="30722" name="Рисунок 2" descr="Мурал Шульженко вернулся на старое место (ФОТО) - РЕДПОСТ">
            <a:extLst>
              <a:ext uri="{FF2B5EF4-FFF2-40B4-BE49-F238E27FC236}">
                <a16:creationId xmlns:a16="http://schemas.microsoft.com/office/drawing/2014/main" id="{F65A8BE1-CB1A-4F17-B51F-45158437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36433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Рисунок 3" descr="https://redpost.com.ua/content/documents/11756/1175531/images/1.jpg">
            <a:extLst>
              <a:ext uri="{FF2B5EF4-FFF2-40B4-BE49-F238E27FC236}">
                <a16:creationId xmlns:a16="http://schemas.microsoft.com/office/drawing/2014/main" id="{DE81A74B-6353-40D7-B978-11A64B77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286125"/>
            <a:ext cx="354171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D8DDEF4-F252-4B9A-B249-4CDB478D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2425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/>
              <a:t>              Прослухайте уважно пісню і дайте відповіді на питання</a:t>
            </a:r>
            <a:br>
              <a:rPr lang="uk-UA" sz="3600" dirty="0"/>
            </a:br>
            <a:br>
              <a:rPr lang="uk-UA" sz="3600" dirty="0"/>
            </a:br>
            <a:r>
              <a:rPr lang="ru-RU" sz="2000" u="sng" dirty="0" err="1">
                <a:hlinkClick r:id="rId2"/>
              </a:rPr>
              <a:t>https</a:t>
            </a:r>
            <a:r>
              <a:rPr lang="uk-UA" sz="2000" u="sng" dirty="0">
                <a:hlinkClick r:id="rId2"/>
              </a:rPr>
              <a:t>://</a:t>
            </a:r>
            <a:r>
              <a:rPr lang="ru-RU" sz="2000" u="sng" dirty="0" err="1">
                <a:hlinkClick r:id="rId2"/>
              </a:rPr>
              <a:t>www</a:t>
            </a:r>
            <a:r>
              <a:rPr lang="uk-UA" sz="2000" u="sng" dirty="0">
                <a:hlinkClick r:id="rId2"/>
              </a:rPr>
              <a:t>.</a:t>
            </a:r>
            <a:r>
              <a:rPr lang="ru-RU" sz="2000" u="sng" dirty="0" err="1">
                <a:hlinkClick r:id="rId2"/>
              </a:rPr>
              <a:t>youtube</a:t>
            </a:r>
            <a:r>
              <a:rPr lang="uk-UA" sz="2000" u="sng" dirty="0">
                <a:hlinkClick r:id="rId2"/>
              </a:rPr>
              <a:t>.</a:t>
            </a:r>
            <a:r>
              <a:rPr lang="ru-RU" sz="2000" u="sng" dirty="0" err="1">
                <a:hlinkClick r:id="rId2"/>
              </a:rPr>
              <a:t>com</a:t>
            </a:r>
            <a:r>
              <a:rPr lang="uk-UA" sz="2000" u="sng" dirty="0">
                <a:hlinkClick r:id="rId2"/>
              </a:rPr>
              <a:t>/</a:t>
            </a:r>
            <a:r>
              <a:rPr lang="ru-RU" sz="2000" u="sng" dirty="0" err="1">
                <a:hlinkClick r:id="rId2"/>
              </a:rPr>
              <a:t>watch</a:t>
            </a:r>
            <a:r>
              <a:rPr lang="uk-UA" sz="2000" u="sng" dirty="0">
                <a:hlinkClick r:id="rId2"/>
              </a:rPr>
              <a:t>?</a:t>
            </a:r>
            <a:r>
              <a:rPr lang="ru-RU" sz="2000" u="sng" dirty="0" err="1">
                <a:hlinkClick r:id="rId2"/>
              </a:rPr>
              <a:t>v</a:t>
            </a:r>
            <a:r>
              <a:rPr lang="uk-UA" sz="2000" u="sng" dirty="0">
                <a:hlinkClick r:id="rId2"/>
              </a:rPr>
              <a:t>=</a:t>
            </a:r>
            <a:r>
              <a:rPr lang="ru-RU" sz="2000" u="sng" dirty="0" err="1">
                <a:hlinkClick r:id="rId2"/>
              </a:rPr>
              <a:t>zTOSRIrFyGw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1E6C3C10-A218-40F3-961C-36AB662AFF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357438"/>
            <a:ext cx="7286625" cy="4098925"/>
          </a:xfr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8EC24-F358-4EC1-BA76-569FAFE3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1150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Напишіть в </a:t>
            </a:r>
            <a:r>
              <a:rPr lang="uk-UA" dirty="0" err="1"/>
              <a:t>чаті</a:t>
            </a:r>
            <a:br>
              <a:rPr lang="ru-RU" dirty="0"/>
            </a:br>
            <a:endParaRPr lang="ru-RU" dirty="0"/>
          </a:p>
        </p:txBody>
      </p:sp>
      <p:sp>
        <p:nvSpPr>
          <p:cNvPr id="32770" name="Содержимое 2">
            <a:extLst>
              <a:ext uri="{FF2B5EF4-FFF2-40B4-BE49-F238E27FC236}">
                <a16:creationId xmlns:a16="http://schemas.microsoft.com/office/drawing/2014/main" id="{FA6EEE9E-52A1-4590-853F-90E7CC55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9144000" cy="41767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ru-UA" sz="6600"/>
              <a:t>Свою роботу на уроці             я оцінюю…</a:t>
            </a:r>
            <a:endParaRPr lang="ru-RU" altLang="ru-UA" sz="660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CC8C0-573B-4070-9E7E-D1C2169E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1150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Творче завдання</a:t>
            </a:r>
            <a:r>
              <a:rPr lang="en-US" dirty="0"/>
              <a:t> </a:t>
            </a:r>
            <a:r>
              <a:rPr lang="uk-UA" dirty="0"/>
              <a:t>(на вибір)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FD990AA-70CF-4955-9BCE-D015C7136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773238"/>
            <a:ext cx="9144000" cy="4176712"/>
          </a:xfrm>
        </p:spPr>
        <p:txBody>
          <a:bodyPr/>
          <a:lstStyle/>
          <a:p>
            <a:r>
              <a:rPr lang="uk-UA" altLang="ru-UA"/>
              <a:t>1. Складіть невеличку розповідь про те, якими рисами повинна бути наділена людина, щоб досягти успіху в житті (5</a:t>
            </a:r>
            <a:r>
              <a:rPr lang="uk-UA" altLang="ru-UA">
                <a:latin typeface="Arial" panose="020B0604020202020204" pitchFamily="34" charset="0"/>
              </a:rPr>
              <a:t>-</a:t>
            </a:r>
            <a:r>
              <a:rPr lang="uk-UA" altLang="ru-UA"/>
              <a:t>6 речень).</a:t>
            </a:r>
            <a:endParaRPr lang="ru-RU" altLang="ru-UA"/>
          </a:p>
          <a:p>
            <a:r>
              <a:rPr lang="uk-UA" altLang="ru-UA"/>
              <a:t>2. Напишіть лист-подяку відомій людині                   (3</a:t>
            </a:r>
            <a:r>
              <a:rPr lang="uk-UA" altLang="ru-UA">
                <a:latin typeface="Arial" panose="020B0604020202020204" pitchFamily="34" charset="0"/>
              </a:rPr>
              <a:t>-</a:t>
            </a:r>
            <a:r>
              <a:rPr lang="uk-UA" altLang="ru-UA"/>
              <a:t>4 речення). Укажіть її прізвище та ім’я.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UA"/>
              <a:t>    Висилайте відповіді на </a:t>
            </a:r>
            <a:r>
              <a:rPr lang="en-US" altLang="ru-UA"/>
              <a:t>Viber</a:t>
            </a:r>
            <a:r>
              <a:rPr lang="uk-UA" altLang="ru-UA"/>
              <a:t>.</a:t>
            </a:r>
            <a:endParaRPr lang="ru-RU" altLang="ru-UA"/>
          </a:p>
          <a:p>
            <a:pPr>
              <a:buFont typeface="Arial" panose="020B0604020202020204" pitchFamily="34" charset="0"/>
              <a:buNone/>
            </a:pPr>
            <a:r>
              <a:rPr lang="uk-UA" altLang="ru-UA"/>
              <a:t> </a:t>
            </a:r>
            <a:endParaRPr lang="ru-RU" altLang="ru-UA"/>
          </a:p>
          <a:p>
            <a:endParaRPr lang="ru-RU" altLang="ru-UA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8E12E-760E-4B53-AE31-DD8175B4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1150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Налаштуємо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endParaRPr lang="ru-RU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0EB6B64-C4A6-4D6F-AB2F-BE02F521FA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557338"/>
            <a:ext cx="7423150" cy="4175125"/>
          </a:xfr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ED48179-448D-4F33-8268-F6F8CD3C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1150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Хто</a:t>
            </a:r>
            <a:r>
              <a:rPr lang="ru-RU" dirty="0"/>
              <a:t> творить</a:t>
            </a:r>
            <a:r>
              <a:rPr lang="uk-UA" dirty="0"/>
              <a:t> історію?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C4838763-22A0-4EB0-90AB-EC1A59D39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01800"/>
            <a:ext cx="9144000" cy="4176713"/>
          </a:xfrm>
        </p:spPr>
        <p:txBody>
          <a:bodyPr/>
          <a:lstStyle/>
          <a:p>
            <a:endParaRPr lang="uk-UA" altLang="ru-UA"/>
          </a:p>
          <a:p>
            <a:endParaRPr lang="uk-UA" altLang="ru-UA"/>
          </a:p>
          <a:p>
            <a:pPr algn="ctr">
              <a:buFont typeface="Arial" panose="020B0604020202020204" pitchFamily="34" charset="0"/>
              <a:buNone/>
            </a:pPr>
            <a:r>
              <a:rPr lang="uk-UA" altLang="ru-UA" sz="9600"/>
              <a:t>ЛЮДИ</a:t>
            </a:r>
            <a:endParaRPr lang="ru-RU" altLang="ru-UA" sz="9600"/>
          </a:p>
          <a:p>
            <a:endParaRPr lang="ru-RU" altLang="ru-UA"/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D6700CE8-945F-48E8-872C-9CF8DF921A42}"/>
              </a:ext>
            </a:extLst>
          </p:cNvPr>
          <p:cNvSpPr txBox="1">
            <a:spLocks/>
          </p:cNvSpPr>
          <p:nvPr/>
        </p:nvSpPr>
        <p:spPr bwMode="auto">
          <a:xfrm>
            <a:off x="0" y="1701800"/>
            <a:ext cx="91440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uk-UA" altLang="ru-UA" sz="320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uk-UA" altLang="ru-UA" sz="320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uk-UA" altLang="ru-UA" sz="9600">
                <a:solidFill>
                  <a:srgbClr val="C00000"/>
                </a:solidFill>
              </a:rPr>
              <a:t>           ИДЮЛ</a:t>
            </a:r>
            <a:endParaRPr lang="ru-RU" altLang="ru-UA" sz="960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UA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961A092-1E5A-4AE8-9160-35DA027A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1150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Объект 5">
            <a:extLst>
              <a:ext uri="{FF2B5EF4-FFF2-40B4-BE49-F238E27FC236}">
                <a16:creationId xmlns:a16="http://schemas.microsoft.com/office/drawing/2014/main" id="{3AB3C544-598E-4142-9180-72AA1C5C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175125"/>
          </a:xfrm>
        </p:spPr>
        <p:txBody>
          <a:bodyPr/>
          <a:lstStyle/>
          <a:p>
            <a:r>
              <a:rPr lang="uk-UA" altLang="ru-UA" sz="4800"/>
              <a:t>Доберіть синоніми до слова «славетні».</a:t>
            </a:r>
            <a:endParaRPr lang="ru-RU" altLang="ru-UA" sz="4800"/>
          </a:p>
          <a:p>
            <a:r>
              <a:rPr lang="uk-UA" altLang="ru-UA" sz="3600" i="1"/>
              <a:t>Напишіть у чаті.</a:t>
            </a:r>
            <a:endParaRPr lang="ru-RU" altLang="ru-UA" sz="3600" i="1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73966-9957-402E-B51B-FE9915A7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1150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Содержимое 2">
            <a:extLst>
              <a:ext uri="{FF2B5EF4-FFF2-40B4-BE49-F238E27FC236}">
                <a16:creationId xmlns:a16="http://schemas.microsoft.com/office/drawing/2014/main" id="{4907E0F2-6797-492D-B169-D50101A9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175125"/>
          </a:xfrm>
        </p:spPr>
        <p:txBody>
          <a:bodyPr/>
          <a:lstStyle/>
          <a:p>
            <a:r>
              <a:rPr lang="uk-UA" altLang="ru-UA"/>
              <a:t>Видатні, відомі</a:t>
            </a:r>
            <a:endParaRPr lang="ru-RU" altLang="ru-UA"/>
          </a:p>
          <a:p>
            <a:r>
              <a:rPr lang="ru-RU" altLang="ru-UA" u="sng">
                <a:hlinkClick r:id="rId2"/>
              </a:rPr>
              <a:t>http://sum.in.ua/s/slavetnyj</a:t>
            </a:r>
            <a:r>
              <a:rPr lang="uk-UA" altLang="ru-UA"/>
              <a:t> Давайте звернемося до словничка.</a:t>
            </a:r>
            <a:endParaRPr lang="ru-RU" altLang="ru-UA"/>
          </a:p>
          <a:p>
            <a:endParaRPr lang="ru-RU" altLang="ru-UA"/>
          </a:p>
          <a:p>
            <a:endParaRPr lang="ru-RU" altLang="ru-UA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A19A4-F0C6-40D1-9A66-6570B9D1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1150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Відгадайте загадку </a:t>
            </a:r>
            <a:br>
              <a:rPr lang="ru-RU" dirty="0"/>
            </a:br>
            <a:endParaRPr lang="ru-RU" dirty="0"/>
          </a:p>
        </p:txBody>
      </p:sp>
      <p:sp>
        <p:nvSpPr>
          <p:cNvPr id="20482" name="Содержимое 2">
            <a:extLst>
              <a:ext uri="{FF2B5EF4-FFF2-40B4-BE49-F238E27FC236}">
                <a16:creationId xmlns:a16="http://schemas.microsoft.com/office/drawing/2014/main" id="{63E5FDDC-D752-4267-855F-7F076A45F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1751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ru-RU" altLang="ru-UA" i="1"/>
          </a:p>
          <a:p>
            <a:pPr algn="ctr">
              <a:buFont typeface="Arial" panose="020B0604020202020204" pitchFamily="34" charset="0"/>
              <a:buNone/>
            </a:pPr>
            <a:endParaRPr lang="ru-RU" altLang="ru-UA" i="1"/>
          </a:p>
          <a:p>
            <a:pPr algn="ctr">
              <a:buFont typeface="Arial" panose="020B0604020202020204" pitchFamily="34" charset="0"/>
              <a:buNone/>
            </a:pPr>
            <a:r>
              <a:rPr lang="ru-RU" altLang="ru-UA" i="1"/>
              <a:t>Гусениці дві повзуть,</a:t>
            </a:r>
            <a:endParaRPr lang="ru-RU" altLang="ru-UA"/>
          </a:p>
          <a:p>
            <a:pPr algn="ctr">
              <a:buFont typeface="Arial" panose="020B0604020202020204" pitchFamily="34" charset="0"/>
              <a:buNone/>
            </a:pPr>
            <a:r>
              <a:rPr lang="ru-RU" altLang="ru-UA" i="1"/>
              <a:t> Вежу з гарма</a:t>
            </a:r>
            <a:r>
              <a:rPr lang="uk-UA" altLang="ru-UA" i="1"/>
              <a:t>тою</a:t>
            </a:r>
            <a:r>
              <a:rPr lang="ru-RU" altLang="ru-UA" i="1"/>
              <a:t> везуть.</a:t>
            </a:r>
            <a:endParaRPr lang="ru-RU" altLang="ru-UA"/>
          </a:p>
          <a:p>
            <a:pPr algn="ctr"/>
            <a:endParaRPr lang="ru-RU" altLang="ru-UA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CF9E1-ECB2-44D3-A412-68868917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1150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Содержимое 3" descr="Т-34 — Википедия">
            <a:extLst>
              <a:ext uri="{FF2B5EF4-FFF2-40B4-BE49-F238E27FC236}">
                <a16:creationId xmlns:a16="http://schemas.microsoft.com/office/drawing/2014/main" id="{657413E8-7355-4A80-8638-149F0B5ED2A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643063"/>
            <a:ext cx="6715125" cy="4286250"/>
          </a:xfr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EF090-C4E2-48D9-A560-4274B439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74613"/>
            <a:ext cx="7092950" cy="1150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Виготовлення танка</a:t>
            </a:r>
            <a:endParaRPr lang="ru-RU" dirty="0"/>
          </a:p>
        </p:txBody>
      </p:sp>
      <p:pic>
        <p:nvPicPr>
          <p:cNvPr id="22530" name="Содержимое 18" descr="kak_slepit_tank_t-44_iz_plastilina_poshagovyj_urok-1.jpg">
            <a:extLst>
              <a:ext uri="{FF2B5EF4-FFF2-40B4-BE49-F238E27FC236}">
                <a16:creationId xmlns:a16="http://schemas.microsoft.com/office/drawing/2014/main" id="{DCFA95BA-57DB-459E-8416-C643E85C3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750"/>
            <a:ext cx="1638300" cy="1228725"/>
          </a:xfrm>
        </p:spPr>
      </p:pic>
      <p:pic>
        <p:nvPicPr>
          <p:cNvPr id="22531" name="Picture 2" descr="Как слепить танк Т-44 из пластилина пошаговый урок - шаг 6">
            <a:extLst>
              <a:ext uri="{FF2B5EF4-FFF2-40B4-BE49-F238E27FC236}">
                <a16:creationId xmlns:a16="http://schemas.microsoft.com/office/drawing/2014/main" id="{139C7C6B-7480-4373-A30B-E559E5FC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8750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C:\Users\User\Desktop\лепка танка\kak_slepit_tank_t-44_iz_plastilina_poshagovyj_urok-5.jpg">
            <a:extLst>
              <a:ext uri="{FF2B5EF4-FFF2-40B4-BE49-F238E27FC236}">
                <a16:creationId xmlns:a16="http://schemas.microsoft.com/office/drawing/2014/main" id="{99900445-8095-4BC3-AA01-C142F288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428750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C:\Users\User\Desktop\лепка танка\kak_slepit_tank_t-44_iz_plastilina_poshagovyj_urok-7.jpg">
            <a:extLst>
              <a:ext uri="{FF2B5EF4-FFF2-40B4-BE49-F238E27FC236}">
                <a16:creationId xmlns:a16="http://schemas.microsoft.com/office/drawing/2014/main" id="{CF33050C-1A7A-451E-BB9D-55120B7F6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428750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C:\Users\User\Desktop\лепка танка\kak_slepit_tank_t-44_iz_plastilina_poshagovyj_urok-8.jpg">
            <a:extLst>
              <a:ext uri="{FF2B5EF4-FFF2-40B4-BE49-F238E27FC236}">
                <a16:creationId xmlns:a16="http://schemas.microsoft.com/office/drawing/2014/main" id="{5735F197-01E3-4673-9DE1-438061584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28750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C:\Users\User\Desktop\лепка танка\kak_slepit_tank_t-44_iz_plastilina_poshagovyj_urok-9.jpg">
            <a:extLst>
              <a:ext uri="{FF2B5EF4-FFF2-40B4-BE49-F238E27FC236}">
                <a16:creationId xmlns:a16="http://schemas.microsoft.com/office/drawing/2014/main" id="{961347C0-1B4D-465B-B7DD-6B40570CB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3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C:\Users\User\Desktop\лепка танка\kak_slepit_tank_t-44_iz_plastilina_poshagovyj_urok-10.jpg">
            <a:extLst>
              <a:ext uri="{FF2B5EF4-FFF2-40B4-BE49-F238E27FC236}">
                <a16:creationId xmlns:a16="http://schemas.microsoft.com/office/drawing/2014/main" id="{861E1761-EB10-4472-92FE-9F487D5A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786063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C:\Users\User\Desktop\лепка танка\kak_slepit_tank_t-44_iz_plastilina_poshagovyj_urok-11.jpg">
            <a:extLst>
              <a:ext uri="{FF2B5EF4-FFF2-40B4-BE49-F238E27FC236}">
                <a16:creationId xmlns:a16="http://schemas.microsoft.com/office/drawing/2014/main" id="{27D6D4E8-1D76-4136-8D68-9B38827D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786063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C:\Users\User\Desktop\лепка танка\kak_slepit_tank_t-44_iz_plastilina_poshagovyj_urok-13.jpg">
            <a:extLst>
              <a:ext uri="{FF2B5EF4-FFF2-40B4-BE49-F238E27FC236}">
                <a16:creationId xmlns:a16="http://schemas.microsoft.com/office/drawing/2014/main" id="{63F61980-7C2A-4B0C-9890-5D3BA9BE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786063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C:\Users\User\Desktop\лепка танка\kak_slepit_tank_t-44_iz_plastilina_poshagovyj_urok-14.jpg">
            <a:extLst>
              <a:ext uri="{FF2B5EF4-FFF2-40B4-BE49-F238E27FC236}">
                <a16:creationId xmlns:a16="http://schemas.microsoft.com/office/drawing/2014/main" id="{B18ADEEC-1FF6-4315-A997-D357D0B6C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857500"/>
            <a:ext cx="16192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C:\Users\User\Desktop\лепка танка\kak_slepit_tank_t-44_iz_plastilina_poshagovyj_urok-19.jpg">
            <a:extLst>
              <a:ext uri="{FF2B5EF4-FFF2-40B4-BE49-F238E27FC236}">
                <a16:creationId xmlns:a16="http://schemas.microsoft.com/office/drawing/2014/main" id="{C3750528-5A96-4E13-B937-5B46F528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7188"/>
            <a:ext cx="35877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C:\Users\User\Desktop\лепка танка\images (1).jpg">
            <a:extLst>
              <a:ext uri="{FF2B5EF4-FFF2-40B4-BE49-F238E27FC236}">
                <a16:creationId xmlns:a16="http://schemas.microsoft.com/office/drawing/2014/main" id="{0DC1B291-EB87-457A-8476-61808B14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14337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C:\Users\User\Desktop\лепка танка\images.jpg">
            <a:extLst>
              <a:ext uri="{FF2B5EF4-FFF2-40B4-BE49-F238E27FC236}">
                <a16:creationId xmlns:a16="http://schemas.microsoft.com/office/drawing/2014/main" id="{1426EAB8-938E-4C4C-898E-3AC04EAC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1433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84143-D6CB-4EAE-B3BB-24CFE4EA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350"/>
            <a:ext cx="8686800" cy="9207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dirty="0" err="1"/>
              <a:t>Кошкін</a:t>
            </a:r>
            <a:r>
              <a:rPr lang="uk-UA" sz="5400" dirty="0"/>
              <a:t> М.І. </a:t>
            </a:r>
            <a:endParaRPr lang="ru-RU" sz="5400" dirty="0"/>
          </a:p>
        </p:txBody>
      </p:sp>
      <p:pic>
        <p:nvPicPr>
          <p:cNvPr id="23554" name="Содержимое 3" descr="Кошкін Михайло Ілліч.jpg">
            <a:extLst>
              <a:ext uri="{FF2B5EF4-FFF2-40B4-BE49-F238E27FC236}">
                <a16:creationId xmlns:a16="http://schemas.microsoft.com/office/drawing/2014/main" id="{45EF9E59-22D3-46E6-A036-DFEF83C226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435100"/>
            <a:ext cx="3333750" cy="4441825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F2E8ABB2-527E-4B2B-BD4A-0D093425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825" y="1435100"/>
            <a:ext cx="4176713" cy="44418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Михайло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Ілліч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Кошкін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(1898 – 1940) – конструктор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У 1936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М.І.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Кошкін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очолив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конструкторське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бюро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Харківського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заводу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завод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Малишева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де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модель легендарного танка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Т-34.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танк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найкращим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танком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2524add839185aad7dd9433c9b3a0c169f2a9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424</Words>
  <Application>Microsoft Office PowerPoint</Application>
  <PresentationFormat>Экран (4:3)</PresentationFormat>
  <Paragraphs>50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Arial</vt:lpstr>
      <vt:lpstr>Times New Roman</vt:lpstr>
      <vt:lpstr>Тема Office</vt:lpstr>
      <vt:lpstr>Славетні харків’яни</vt:lpstr>
      <vt:lpstr>Налаштуємо зв’язок</vt:lpstr>
      <vt:lpstr>Хто творить історію?</vt:lpstr>
      <vt:lpstr>Презентация PowerPoint</vt:lpstr>
      <vt:lpstr>Презентация PowerPoint</vt:lpstr>
      <vt:lpstr>Відгадайте загадку  </vt:lpstr>
      <vt:lpstr>Презентация PowerPoint</vt:lpstr>
      <vt:lpstr>Виготовлення танка</vt:lpstr>
      <vt:lpstr>Кошкін М.І. </vt:lpstr>
      <vt:lpstr>          Давайте відпочинемо. https://www.youtube.com/watch?v=V9plpdJqxNk   </vt:lpstr>
      <vt:lpstr>Відгадайте загадку  </vt:lpstr>
      <vt:lpstr>Каразін В.Н.</vt:lpstr>
      <vt:lpstr>Яка картинка зайва?  Що не  належить  до винаходів Каразіна В.Н. </vt:lpstr>
      <vt:lpstr>Презентация PowerPoint</vt:lpstr>
      <vt:lpstr>https://www.youtube.com/watch?v=zHXfCfOKLsU</vt:lpstr>
      <vt:lpstr>Шульженко К.І.</vt:lpstr>
      <vt:lpstr>              Прослухайте уважно пісню і дайте відповіді на питання  https://www.youtube.com/watch?v=zTOSRIrFyGw </vt:lpstr>
      <vt:lpstr>Напишіть в чаті </vt:lpstr>
      <vt:lpstr>Творче завдання (на вибір)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Радужные ромбики</dc:title>
  <dc:creator>obstinate</dc:creator>
  <dc:description>Шаблон презентации с сайта https://presentation-creation.ru/</dc:description>
  <cp:lastModifiedBy>Semis</cp:lastModifiedBy>
  <cp:revision>497</cp:revision>
  <dcterms:created xsi:type="dcterms:W3CDTF">2018-02-25T09:09:03Z</dcterms:created>
  <dcterms:modified xsi:type="dcterms:W3CDTF">2020-04-22T11:30:14Z</dcterms:modified>
</cp:coreProperties>
</file>