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3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4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820" r:id="rId2"/>
    <p:sldMasterId id="2147483928" r:id="rId3"/>
    <p:sldMasterId id="2147483946" r:id="rId4"/>
  </p:sldMasterIdLst>
  <p:notesMasterIdLst>
    <p:notesMasterId r:id="rId19"/>
  </p:notesMasterIdLst>
  <p:sldIdLst>
    <p:sldId id="256" r:id="rId5"/>
    <p:sldId id="270" r:id="rId6"/>
    <p:sldId id="259" r:id="rId7"/>
    <p:sldId id="267" r:id="rId8"/>
    <p:sldId id="257" r:id="rId9"/>
    <p:sldId id="271" r:id="rId10"/>
    <p:sldId id="272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080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5ABA96-BF0F-43CB-AF80-ED02818C8EF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5A838E0-3524-4DEB-A861-999568BF94ED}">
      <dgm:prSet phldrT="[Текст]" custT="1"/>
      <dgm:spPr/>
      <dgm:t>
        <a:bodyPr/>
        <a:lstStyle/>
        <a:p>
          <a:r>
            <a:rPr lang="uk-UA" sz="2400" dirty="0" err="1" smtClean="0"/>
            <a:t>Уроки</a:t>
          </a:r>
          <a:endParaRPr lang="uk-UA" sz="2400" dirty="0"/>
        </a:p>
      </dgm:t>
    </dgm:pt>
    <dgm:pt modelId="{594BB1E7-FB0C-4404-915F-784ABABAE2F9}" type="parTrans" cxnId="{59C49C38-DEFE-4A84-8513-C0224E5D0571}">
      <dgm:prSet/>
      <dgm:spPr/>
      <dgm:t>
        <a:bodyPr/>
        <a:lstStyle/>
        <a:p>
          <a:endParaRPr lang="uk-UA"/>
        </a:p>
      </dgm:t>
    </dgm:pt>
    <dgm:pt modelId="{85699A0F-75D9-42FA-A9BC-47607E48E474}" type="sibTrans" cxnId="{59C49C38-DEFE-4A84-8513-C0224E5D0571}">
      <dgm:prSet/>
      <dgm:spPr/>
      <dgm:t>
        <a:bodyPr/>
        <a:lstStyle/>
        <a:p>
          <a:endParaRPr lang="uk-UA"/>
        </a:p>
      </dgm:t>
    </dgm:pt>
    <dgm:pt modelId="{B04959A4-7CF9-4759-94FA-565FB50393E4}">
      <dgm:prSet phldrT="[Текст]" custT="1"/>
      <dgm:spPr/>
      <dgm:t>
        <a:bodyPr/>
        <a:lstStyle/>
        <a:p>
          <a:r>
            <a:rPr lang="uk-UA" sz="2000" dirty="0" smtClean="0"/>
            <a:t>Навчальний матеріал (основний і додатковий з теми уроку)</a:t>
          </a:r>
          <a:endParaRPr lang="uk-UA" sz="2000" dirty="0"/>
        </a:p>
      </dgm:t>
    </dgm:pt>
    <dgm:pt modelId="{0D1B65AE-852A-40FD-93E5-77B7EE2BB5D3}" type="parTrans" cxnId="{022D2AD6-5F44-4D70-879F-037130BD9987}">
      <dgm:prSet/>
      <dgm:spPr/>
      <dgm:t>
        <a:bodyPr/>
        <a:lstStyle/>
        <a:p>
          <a:endParaRPr lang="uk-UA"/>
        </a:p>
      </dgm:t>
    </dgm:pt>
    <dgm:pt modelId="{E6103A4C-C636-470A-A7A9-0582AE3FAC2B}" type="sibTrans" cxnId="{022D2AD6-5F44-4D70-879F-037130BD9987}">
      <dgm:prSet/>
      <dgm:spPr/>
      <dgm:t>
        <a:bodyPr/>
        <a:lstStyle/>
        <a:p>
          <a:endParaRPr lang="uk-UA"/>
        </a:p>
      </dgm:t>
    </dgm:pt>
    <dgm:pt modelId="{5E80DC24-5E82-45BB-9EE0-0E614757BC6B}">
      <dgm:prSet phldrT="[Текст]" custT="1"/>
      <dgm:spPr/>
      <dgm:t>
        <a:bodyPr/>
        <a:lstStyle/>
        <a:p>
          <a:r>
            <a:rPr lang="uk-UA" sz="1800" dirty="0" smtClean="0"/>
            <a:t>Оцінювання</a:t>
          </a:r>
        </a:p>
        <a:p>
          <a:r>
            <a:rPr lang="uk-UA" sz="1800" dirty="0" smtClean="0"/>
            <a:t>навчальної діяльності</a:t>
          </a:r>
        </a:p>
        <a:p>
          <a:r>
            <a:rPr lang="uk-UA" sz="1800" dirty="0" smtClean="0"/>
            <a:t>(тести, творчі роботи)</a:t>
          </a:r>
          <a:endParaRPr lang="uk-UA" sz="1800" dirty="0"/>
        </a:p>
      </dgm:t>
    </dgm:pt>
    <dgm:pt modelId="{568CBF3A-3EC3-4077-9192-FB98360A0CF0}" type="parTrans" cxnId="{C4CA7811-E9B7-413E-8A75-53A91F1BE193}">
      <dgm:prSet/>
      <dgm:spPr/>
      <dgm:t>
        <a:bodyPr/>
        <a:lstStyle/>
        <a:p>
          <a:endParaRPr lang="uk-UA"/>
        </a:p>
      </dgm:t>
    </dgm:pt>
    <dgm:pt modelId="{ED3C5557-ECE1-43DB-9AD8-AF07B8E91780}" type="sibTrans" cxnId="{C4CA7811-E9B7-413E-8A75-53A91F1BE193}">
      <dgm:prSet/>
      <dgm:spPr/>
      <dgm:t>
        <a:bodyPr/>
        <a:lstStyle/>
        <a:p>
          <a:endParaRPr lang="uk-UA"/>
        </a:p>
      </dgm:t>
    </dgm:pt>
    <dgm:pt modelId="{E938FC77-9153-4FD2-9EFD-3404E213B039}">
      <dgm:prSet phldrT="[Текст]" custT="1"/>
      <dgm:spPr/>
      <dgm:t>
        <a:bodyPr/>
        <a:lstStyle/>
        <a:p>
          <a:r>
            <a:rPr lang="uk-UA" sz="2000" dirty="0" err="1" smtClean="0"/>
            <a:t>Відеоуроки</a:t>
          </a:r>
          <a:endParaRPr lang="uk-UA" sz="2000" dirty="0"/>
        </a:p>
      </dgm:t>
    </dgm:pt>
    <dgm:pt modelId="{F697CF00-3E7C-40A9-9DFC-6B99AFF800D8}" type="parTrans" cxnId="{58CCDDFD-7739-41C0-985A-183B2D811CA3}">
      <dgm:prSet/>
      <dgm:spPr/>
      <dgm:t>
        <a:bodyPr/>
        <a:lstStyle/>
        <a:p>
          <a:endParaRPr lang="uk-UA"/>
        </a:p>
      </dgm:t>
    </dgm:pt>
    <dgm:pt modelId="{EAF21664-5D91-44F3-9689-F490184415C4}" type="sibTrans" cxnId="{58CCDDFD-7739-41C0-985A-183B2D811CA3}">
      <dgm:prSet/>
      <dgm:spPr/>
      <dgm:t>
        <a:bodyPr/>
        <a:lstStyle/>
        <a:p>
          <a:endParaRPr lang="uk-UA"/>
        </a:p>
      </dgm:t>
    </dgm:pt>
    <dgm:pt modelId="{E237A461-CB66-41D5-A449-C3CC0D5E5DAB}">
      <dgm:prSet phldrT="[Текст]"/>
      <dgm:spPr/>
      <dgm:t>
        <a:bodyPr/>
        <a:lstStyle/>
        <a:p>
          <a:r>
            <a:rPr lang="uk-UA" dirty="0" smtClean="0"/>
            <a:t>Платформа </a:t>
          </a:r>
          <a:r>
            <a:rPr lang="en-US" dirty="0" smtClean="0"/>
            <a:t>Zoom</a:t>
          </a:r>
          <a:endParaRPr lang="uk-UA" dirty="0"/>
        </a:p>
      </dgm:t>
    </dgm:pt>
    <dgm:pt modelId="{BAE3E7B4-9D4C-4601-860A-E0F2B31E1B4F}" type="parTrans" cxnId="{0383F1C3-8AE3-4D77-AB54-9448BFC16EBB}">
      <dgm:prSet/>
      <dgm:spPr/>
      <dgm:t>
        <a:bodyPr/>
        <a:lstStyle/>
        <a:p>
          <a:endParaRPr lang="uk-UA"/>
        </a:p>
      </dgm:t>
    </dgm:pt>
    <dgm:pt modelId="{AAE519CA-8446-481A-8298-CF769F4F7AF3}" type="sibTrans" cxnId="{0383F1C3-8AE3-4D77-AB54-9448BFC16EBB}">
      <dgm:prSet/>
      <dgm:spPr/>
      <dgm:t>
        <a:bodyPr/>
        <a:lstStyle/>
        <a:p>
          <a:endParaRPr lang="uk-UA"/>
        </a:p>
      </dgm:t>
    </dgm:pt>
    <dgm:pt modelId="{CC0368A9-A058-496B-A7E7-5EA42878D0C5}">
      <dgm:prSet phldrT="[Текст]" custT="1"/>
      <dgm:spPr/>
      <dgm:t>
        <a:bodyPr/>
        <a:lstStyle/>
        <a:p>
          <a:r>
            <a:rPr lang="uk-UA" sz="2400" baseline="0" dirty="0" smtClean="0"/>
            <a:t>Комунікація, </a:t>
          </a:r>
          <a:r>
            <a:rPr lang="uk-UA" sz="2400" baseline="0" dirty="0" err="1" smtClean="0"/>
            <a:t>фітбек</a:t>
          </a:r>
          <a:endParaRPr lang="uk-UA" sz="2400" baseline="0" dirty="0" smtClean="0"/>
        </a:p>
        <a:p>
          <a:r>
            <a:rPr lang="en-US" sz="2400" baseline="0" dirty="0" smtClean="0"/>
            <a:t>Google classroom</a:t>
          </a:r>
          <a:endParaRPr lang="uk-UA" sz="2400" baseline="0" dirty="0"/>
        </a:p>
      </dgm:t>
    </dgm:pt>
    <dgm:pt modelId="{A5491BC4-2429-445F-A99C-DA8EC0D47B93}" type="sibTrans" cxnId="{C6899074-3223-4895-BBC4-CCD38313B332}">
      <dgm:prSet/>
      <dgm:spPr/>
      <dgm:t>
        <a:bodyPr/>
        <a:lstStyle/>
        <a:p>
          <a:endParaRPr lang="uk-UA"/>
        </a:p>
      </dgm:t>
    </dgm:pt>
    <dgm:pt modelId="{504AAF1F-A4FD-4FEF-942F-817A3629E596}" type="parTrans" cxnId="{C6899074-3223-4895-BBC4-CCD38313B332}">
      <dgm:prSet/>
      <dgm:spPr/>
      <dgm:t>
        <a:bodyPr/>
        <a:lstStyle/>
        <a:p>
          <a:endParaRPr lang="uk-UA"/>
        </a:p>
      </dgm:t>
    </dgm:pt>
    <dgm:pt modelId="{32677126-9ACC-4C4E-86A5-2A8F06E68B50}" type="pres">
      <dgm:prSet presAssocID="{455ABA96-BF0F-43CB-AF80-ED02818C8EF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56A31044-9D1B-4169-BC73-A09015547F6A}" type="pres">
      <dgm:prSet presAssocID="{05A838E0-3524-4DEB-A861-999568BF94ED}" presName="hierRoot1" presStyleCnt="0"/>
      <dgm:spPr/>
    </dgm:pt>
    <dgm:pt modelId="{48D09638-42E9-455D-A3B4-958E5BC612F6}" type="pres">
      <dgm:prSet presAssocID="{05A838E0-3524-4DEB-A861-999568BF94ED}" presName="composite" presStyleCnt="0"/>
      <dgm:spPr/>
    </dgm:pt>
    <dgm:pt modelId="{45393CAA-472B-4E6E-B530-959A1C1025CE}" type="pres">
      <dgm:prSet presAssocID="{05A838E0-3524-4DEB-A861-999568BF94ED}" presName="background" presStyleLbl="node0" presStyleIdx="0" presStyleCnt="1"/>
      <dgm:spPr/>
    </dgm:pt>
    <dgm:pt modelId="{AD004913-F3B5-4A14-850D-FA8334EEC789}" type="pres">
      <dgm:prSet presAssocID="{05A838E0-3524-4DEB-A861-999568BF94ED}" presName="text" presStyleLbl="fgAcc0" presStyleIdx="0" presStyleCnt="1" custLinFactNeighborX="45703" custLinFactNeighborY="392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FB5FD6E-C4FA-4A8F-B698-18A09A6B81F4}" type="pres">
      <dgm:prSet presAssocID="{05A838E0-3524-4DEB-A861-999568BF94ED}" presName="hierChild2" presStyleCnt="0"/>
      <dgm:spPr/>
    </dgm:pt>
    <dgm:pt modelId="{385C5444-D3F2-47A7-9A66-60653F53AAD8}" type="pres">
      <dgm:prSet presAssocID="{504AAF1F-A4FD-4FEF-942F-817A3629E596}" presName="Name10" presStyleLbl="parChTrans1D2" presStyleIdx="0" presStyleCnt="2"/>
      <dgm:spPr/>
      <dgm:t>
        <a:bodyPr/>
        <a:lstStyle/>
        <a:p>
          <a:endParaRPr lang="uk-UA"/>
        </a:p>
      </dgm:t>
    </dgm:pt>
    <dgm:pt modelId="{5094050A-9DD6-4ED0-91B9-3BC71B034919}" type="pres">
      <dgm:prSet presAssocID="{CC0368A9-A058-496B-A7E7-5EA42878D0C5}" presName="hierRoot2" presStyleCnt="0"/>
      <dgm:spPr/>
    </dgm:pt>
    <dgm:pt modelId="{E8E42623-A965-4FC9-86EE-3271129C6AF4}" type="pres">
      <dgm:prSet presAssocID="{CC0368A9-A058-496B-A7E7-5EA42878D0C5}" presName="composite2" presStyleCnt="0"/>
      <dgm:spPr/>
    </dgm:pt>
    <dgm:pt modelId="{D89809B9-9483-4662-A153-C9FB00D3AB55}" type="pres">
      <dgm:prSet presAssocID="{CC0368A9-A058-496B-A7E7-5EA42878D0C5}" presName="background2" presStyleLbl="node2" presStyleIdx="0" presStyleCnt="2"/>
      <dgm:spPr/>
    </dgm:pt>
    <dgm:pt modelId="{3AADF542-5C42-4A52-AE0D-4C8353C3BC44}" type="pres">
      <dgm:prSet presAssocID="{CC0368A9-A058-496B-A7E7-5EA42878D0C5}" presName="text2" presStyleLbl="fgAcc2" presStyleIdx="0" presStyleCnt="2" custScaleX="23548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1C299E0-4296-4EE2-8691-348DDDCEC525}" type="pres">
      <dgm:prSet presAssocID="{CC0368A9-A058-496B-A7E7-5EA42878D0C5}" presName="hierChild3" presStyleCnt="0"/>
      <dgm:spPr/>
    </dgm:pt>
    <dgm:pt modelId="{FB8BD2AB-AEFC-4B2D-93D3-8D37D61EE145}" type="pres">
      <dgm:prSet presAssocID="{0D1B65AE-852A-40FD-93E5-77B7EE2BB5D3}" presName="Name17" presStyleLbl="parChTrans1D3" presStyleIdx="0" presStyleCnt="3"/>
      <dgm:spPr/>
      <dgm:t>
        <a:bodyPr/>
        <a:lstStyle/>
        <a:p>
          <a:endParaRPr lang="uk-UA"/>
        </a:p>
      </dgm:t>
    </dgm:pt>
    <dgm:pt modelId="{311A3100-A4C1-4B11-B5EB-8E333089AA59}" type="pres">
      <dgm:prSet presAssocID="{B04959A4-7CF9-4759-94FA-565FB50393E4}" presName="hierRoot3" presStyleCnt="0"/>
      <dgm:spPr/>
    </dgm:pt>
    <dgm:pt modelId="{560CC376-B56C-422C-8EA3-5A025F035ED7}" type="pres">
      <dgm:prSet presAssocID="{B04959A4-7CF9-4759-94FA-565FB50393E4}" presName="composite3" presStyleCnt="0"/>
      <dgm:spPr/>
    </dgm:pt>
    <dgm:pt modelId="{7EE1F9C1-610E-4ECA-941E-5E941D5AB019}" type="pres">
      <dgm:prSet presAssocID="{B04959A4-7CF9-4759-94FA-565FB50393E4}" presName="background3" presStyleLbl="node3" presStyleIdx="0" presStyleCnt="3"/>
      <dgm:spPr/>
    </dgm:pt>
    <dgm:pt modelId="{FE6B0B0B-EA44-4AA2-A590-5EB5C67BFD40}" type="pres">
      <dgm:prSet presAssocID="{B04959A4-7CF9-4759-94FA-565FB50393E4}" presName="text3" presStyleLbl="fgAcc3" presStyleIdx="0" presStyleCnt="3" custScaleX="16450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E65632D-C03F-4D26-9D7A-855C1F82A67C}" type="pres">
      <dgm:prSet presAssocID="{B04959A4-7CF9-4759-94FA-565FB50393E4}" presName="hierChild4" presStyleCnt="0"/>
      <dgm:spPr/>
    </dgm:pt>
    <dgm:pt modelId="{C574DCB8-9F84-4E7C-9A54-3F4E822CE9CA}" type="pres">
      <dgm:prSet presAssocID="{568CBF3A-3EC3-4077-9192-FB98360A0CF0}" presName="Name17" presStyleLbl="parChTrans1D3" presStyleIdx="1" presStyleCnt="3"/>
      <dgm:spPr/>
      <dgm:t>
        <a:bodyPr/>
        <a:lstStyle/>
        <a:p>
          <a:endParaRPr lang="uk-UA"/>
        </a:p>
      </dgm:t>
    </dgm:pt>
    <dgm:pt modelId="{A88CC1FC-D826-4311-BB37-A06C1CA9FB39}" type="pres">
      <dgm:prSet presAssocID="{5E80DC24-5E82-45BB-9EE0-0E614757BC6B}" presName="hierRoot3" presStyleCnt="0"/>
      <dgm:spPr/>
    </dgm:pt>
    <dgm:pt modelId="{EF66A9E0-C7DD-4680-BB6A-F029DC1B6141}" type="pres">
      <dgm:prSet presAssocID="{5E80DC24-5E82-45BB-9EE0-0E614757BC6B}" presName="composite3" presStyleCnt="0"/>
      <dgm:spPr/>
    </dgm:pt>
    <dgm:pt modelId="{0029CBA4-0BD7-4B4F-8C85-816E56052ACE}" type="pres">
      <dgm:prSet presAssocID="{5E80DC24-5E82-45BB-9EE0-0E614757BC6B}" presName="background3" presStyleLbl="node3" presStyleIdx="1" presStyleCnt="3"/>
      <dgm:spPr/>
    </dgm:pt>
    <dgm:pt modelId="{1B369CDF-2879-4998-B3C2-4D9D45776403}" type="pres">
      <dgm:prSet presAssocID="{5E80DC24-5E82-45BB-9EE0-0E614757BC6B}" presName="text3" presStyleLbl="fgAcc3" presStyleIdx="1" presStyleCnt="3" custScaleX="13739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ACCD519-15CB-4FE9-950B-82AEA88F38FF}" type="pres">
      <dgm:prSet presAssocID="{5E80DC24-5E82-45BB-9EE0-0E614757BC6B}" presName="hierChild4" presStyleCnt="0"/>
      <dgm:spPr/>
    </dgm:pt>
    <dgm:pt modelId="{D99CC50B-5397-44C9-B5A9-9B620772A194}" type="pres">
      <dgm:prSet presAssocID="{F697CF00-3E7C-40A9-9DFC-6B99AFF800D8}" presName="Name10" presStyleLbl="parChTrans1D2" presStyleIdx="1" presStyleCnt="2"/>
      <dgm:spPr/>
      <dgm:t>
        <a:bodyPr/>
        <a:lstStyle/>
        <a:p>
          <a:endParaRPr lang="uk-UA"/>
        </a:p>
      </dgm:t>
    </dgm:pt>
    <dgm:pt modelId="{2620027C-6036-4858-B102-30270E2001BB}" type="pres">
      <dgm:prSet presAssocID="{E938FC77-9153-4FD2-9EFD-3404E213B039}" presName="hierRoot2" presStyleCnt="0"/>
      <dgm:spPr/>
    </dgm:pt>
    <dgm:pt modelId="{52A5BA31-2805-4073-A1D8-74630DE3ABF7}" type="pres">
      <dgm:prSet presAssocID="{E938FC77-9153-4FD2-9EFD-3404E213B039}" presName="composite2" presStyleCnt="0"/>
      <dgm:spPr/>
    </dgm:pt>
    <dgm:pt modelId="{40783C38-721D-461F-95C0-DC838D2709D8}" type="pres">
      <dgm:prSet presAssocID="{E938FC77-9153-4FD2-9EFD-3404E213B039}" presName="background2" presStyleLbl="node2" presStyleIdx="1" presStyleCnt="2"/>
      <dgm:spPr/>
    </dgm:pt>
    <dgm:pt modelId="{FE2FB98A-F96A-4F63-B794-4F03C5482741}" type="pres">
      <dgm:prSet presAssocID="{E938FC77-9153-4FD2-9EFD-3404E213B03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9E9B21B-82DE-4EBC-BAE1-7D3EFDF8F387}" type="pres">
      <dgm:prSet presAssocID="{E938FC77-9153-4FD2-9EFD-3404E213B039}" presName="hierChild3" presStyleCnt="0"/>
      <dgm:spPr/>
    </dgm:pt>
    <dgm:pt modelId="{524B1788-8ED7-4B82-A1B6-F017E6D224EB}" type="pres">
      <dgm:prSet presAssocID="{BAE3E7B4-9D4C-4601-860A-E0F2B31E1B4F}" presName="Name17" presStyleLbl="parChTrans1D3" presStyleIdx="2" presStyleCnt="3"/>
      <dgm:spPr/>
      <dgm:t>
        <a:bodyPr/>
        <a:lstStyle/>
        <a:p>
          <a:endParaRPr lang="uk-UA"/>
        </a:p>
      </dgm:t>
    </dgm:pt>
    <dgm:pt modelId="{EA702AB1-BA47-4BB5-8BAD-FE65A4E1BEB5}" type="pres">
      <dgm:prSet presAssocID="{E237A461-CB66-41D5-A449-C3CC0D5E5DAB}" presName="hierRoot3" presStyleCnt="0"/>
      <dgm:spPr/>
    </dgm:pt>
    <dgm:pt modelId="{3654C863-D2C2-4BA8-A772-1A881268A010}" type="pres">
      <dgm:prSet presAssocID="{E237A461-CB66-41D5-A449-C3CC0D5E5DAB}" presName="composite3" presStyleCnt="0"/>
      <dgm:spPr/>
    </dgm:pt>
    <dgm:pt modelId="{077F0FDF-F76A-4427-8254-623E360E5B3F}" type="pres">
      <dgm:prSet presAssocID="{E237A461-CB66-41D5-A449-C3CC0D5E5DAB}" presName="background3" presStyleLbl="node3" presStyleIdx="2" presStyleCnt="3"/>
      <dgm:spPr/>
    </dgm:pt>
    <dgm:pt modelId="{0200825F-5AC7-464C-8CE2-4960705FB257}" type="pres">
      <dgm:prSet presAssocID="{E237A461-CB66-41D5-A449-C3CC0D5E5DAB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D4C7A24-188F-416D-AB87-47F26D72D2B8}" type="pres">
      <dgm:prSet presAssocID="{E237A461-CB66-41D5-A449-C3CC0D5E5DAB}" presName="hierChild4" presStyleCnt="0"/>
      <dgm:spPr/>
    </dgm:pt>
  </dgm:ptLst>
  <dgm:cxnLst>
    <dgm:cxn modelId="{C5AF5134-F7A5-42DC-AEB5-6C94D5B83630}" type="presOf" srcId="{5E80DC24-5E82-45BB-9EE0-0E614757BC6B}" destId="{1B369CDF-2879-4998-B3C2-4D9D45776403}" srcOrd="0" destOrd="0" presId="urn:microsoft.com/office/officeart/2005/8/layout/hierarchy1"/>
    <dgm:cxn modelId="{59C49C38-DEFE-4A84-8513-C0224E5D0571}" srcId="{455ABA96-BF0F-43CB-AF80-ED02818C8EFA}" destId="{05A838E0-3524-4DEB-A861-999568BF94ED}" srcOrd="0" destOrd="0" parTransId="{594BB1E7-FB0C-4404-915F-784ABABAE2F9}" sibTransId="{85699A0F-75D9-42FA-A9BC-47607E48E474}"/>
    <dgm:cxn modelId="{8ACBC575-9E5B-4D54-BDF7-6AEBE3344C8B}" type="presOf" srcId="{CC0368A9-A058-496B-A7E7-5EA42878D0C5}" destId="{3AADF542-5C42-4A52-AE0D-4C8353C3BC44}" srcOrd="0" destOrd="0" presId="urn:microsoft.com/office/officeart/2005/8/layout/hierarchy1"/>
    <dgm:cxn modelId="{77F484CB-0F33-4F68-9DBB-25E1A96E6E8D}" type="presOf" srcId="{E237A461-CB66-41D5-A449-C3CC0D5E5DAB}" destId="{0200825F-5AC7-464C-8CE2-4960705FB257}" srcOrd="0" destOrd="0" presId="urn:microsoft.com/office/officeart/2005/8/layout/hierarchy1"/>
    <dgm:cxn modelId="{C6899074-3223-4895-BBC4-CCD38313B332}" srcId="{05A838E0-3524-4DEB-A861-999568BF94ED}" destId="{CC0368A9-A058-496B-A7E7-5EA42878D0C5}" srcOrd="0" destOrd="0" parTransId="{504AAF1F-A4FD-4FEF-942F-817A3629E596}" sibTransId="{A5491BC4-2429-445F-A99C-DA8EC0D47B93}"/>
    <dgm:cxn modelId="{C4CA7811-E9B7-413E-8A75-53A91F1BE193}" srcId="{CC0368A9-A058-496B-A7E7-5EA42878D0C5}" destId="{5E80DC24-5E82-45BB-9EE0-0E614757BC6B}" srcOrd="1" destOrd="0" parTransId="{568CBF3A-3EC3-4077-9192-FB98360A0CF0}" sibTransId="{ED3C5557-ECE1-43DB-9AD8-AF07B8E91780}"/>
    <dgm:cxn modelId="{E6F87492-23DC-4BC5-A999-78733F9C994E}" type="presOf" srcId="{B04959A4-7CF9-4759-94FA-565FB50393E4}" destId="{FE6B0B0B-EA44-4AA2-A590-5EB5C67BFD40}" srcOrd="0" destOrd="0" presId="urn:microsoft.com/office/officeart/2005/8/layout/hierarchy1"/>
    <dgm:cxn modelId="{0383F1C3-8AE3-4D77-AB54-9448BFC16EBB}" srcId="{E938FC77-9153-4FD2-9EFD-3404E213B039}" destId="{E237A461-CB66-41D5-A449-C3CC0D5E5DAB}" srcOrd="0" destOrd="0" parTransId="{BAE3E7B4-9D4C-4601-860A-E0F2B31E1B4F}" sibTransId="{AAE519CA-8446-481A-8298-CF769F4F7AF3}"/>
    <dgm:cxn modelId="{004EA996-7516-4019-ACAF-16CDE21B7977}" type="presOf" srcId="{504AAF1F-A4FD-4FEF-942F-817A3629E596}" destId="{385C5444-D3F2-47A7-9A66-60653F53AAD8}" srcOrd="0" destOrd="0" presId="urn:microsoft.com/office/officeart/2005/8/layout/hierarchy1"/>
    <dgm:cxn modelId="{F335E8B5-B7B1-4815-8D06-9D0433439AD8}" type="presOf" srcId="{568CBF3A-3EC3-4077-9192-FB98360A0CF0}" destId="{C574DCB8-9F84-4E7C-9A54-3F4E822CE9CA}" srcOrd="0" destOrd="0" presId="urn:microsoft.com/office/officeart/2005/8/layout/hierarchy1"/>
    <dgm:cxn modelId="{76352345-7945-41C5-A654-F475CDAE93F8}" type="presOf" srcId="{E938FC77-9153-4FD2-9EFD-3404E213B039}" destId="{FE2FB98A-F96A-4F63-B794-4F03C5482741}" srcOrd="0" destOrd="0" presId="urn:microsoft.com/office/officeart/2005/8/layout/hierarchy1"/>
    <dgm:cxn modelId="{7D2E18E4-9152-4C0D-A57B-09CE7DD3954A}" type="presOf" srcId="{0D1B65AE-852A-40FD-93E5-77B7EE2BB5D3}" destId="{FB8BD2AB-AEFC-4B2D-93D3-8D37D61EE145}" srcOrd="0" destOrd="0" presId="urn:microsoft.com/office/officeart/2005/8/layout/hierarchy1"/>
    <dgm:cxn modelId="{E2B3E856-AB0E-4905-B9DA-32213492A93E}" type="presOf" srcId="{05A838E0-3524-4DEB-A861-999568BF94ED}" destId="{AD004913-F3B5-4A14-850D-FA8334EEC789}" srcOrd="0" destOrd="0" presId="urn:microsoft.com/office/officeart/2005/8/layout/hierarchy1"/>
    <dgm:cxn modelId="{58CCDDFD-7739-41C0-985A-183B2D811CA3}" srcId="{05A838E0-3524-4DEB-A861-999568BF94ED}" destId="{E938FC77-9153-4FD2-9EFD-3404E213B039}" srcOrd="1" destOrd="0" parTransId="{F697CF00-3E7C-40A9-9DFC-6B99AFF800D8}" sibTransId="{EAF21664-5D91-44F3-9689-F490184415C4}"/>
    <dgm:cxn modelId="{98470840-B97E-4351-AF62-D72A31B9A01F}" type="presOf" srcId="{F697CF00-3E7C-40A9-9DFC-6B99AFF800D8}" destId="{D99CC50B-5397-44C9-B5A9-9B620772A194}" srcOrd="0" destOrd="0" presId="urn:microsoft.com/office/officeart/2005/8/layout/hierarchy1"/>
    <dgm:cxn modelId="{5803BE83-2F3D-4A90-9FCD-76B8164264FC}" type="presOf" srcId="{455ABA96-BF0F-43CB-AF80-ED02818C8EFA}" destId="{32677126-9ACC-4C4E-86A5-2A8F06E68B50}" srcOrd="0" destOrd="0" presId="urn:microsoft.com/office/officeart/2005/8/layout/hierarchy1"/>
    <dgm:cxn modelId="{77555605-D556-40D8-9898-71690801C135}" type="presOf" srcId="{BAE3E7B4-9D4C-4601-860A-E0F2B31E1B4F}" destId="{524B1788-8ED7-4B82-A1B6-F017E6D224EB}" srcOrd="0" destOrd="0" presId="urn:microsoft.com/office/officeart/2005/8/layout/hierarchy1"/>
    <dgm:cxn modelId="{022D2AD6-5F44-4D70-879F-037130BD9987}" srcId="{CC0368A9-A058-496B-A7E7-5EA42878D0C5}" destId="{B04959A4-7CF9-4759-94FA-565FB50393E4}" srcOrd="0" destOrd="0" parTransId="{0D1B65AE-852A-40FD-93E5-77B7EE2BB5D3}" sibTransId="{E6103A4C-C636-470A-A7A9-0582AE3FAC2B}"/>
    <dgm:cxn modelId="{E7A7B1EC-E09F-4394-861E-846CAB475D91}" type="presParOf" srcId="{32677126-9ACC-4C4E-86A5-2A8F06E68B50}" destId="{56A31044-9D1B-4169-BC73-A09015547F6A}" srcOrd="0" destOrd="0" presId="urn:microsoft.com/office/officeart/2005/8/layout/hierarchy1"/>
    <dgm:cxn modelId="{1FDD6B2C-6323-4A0B-8A0C-CF8529414AFB}" type="presParOf" srcId="{56A31044-9D1B-4169-BC73-A09015547F6A}" destId="{48D09638-42E9-455D-A3B4-958E5BC612F6}" srcOrd="0" destOrd="0" presId="urn:microsoft.com/office/officeart/2005/8/layout/hierarchy1"/>
    <dgm:cxn modelId="{B4301A53-5D73-4962-89FA-1737F0F00AAA}" type="presParOf" srcId="{48D09638-42E9-455D-A3B4-958E5BC612F6}" destId="{45393CAA-472B-4E6E-B530-959A1C1025CE}" srcOrd="0" destOrd="0" presId="urn:microsoft.com/office/officeart/2005/8/layout/hierarchy1"/>
    <dgm:cxn modelId="{73475FAF-F7BD-4508-9CEA-8F2B593A639E}" type="presParOf" srcId="{48D09638-42E9-455D-A3B4-958E5BC612F6}" destId="{AD004913-F3B5-4A14-850D-FA8334EEC789}" srcOrd="1" destOrd="0" presId="urn:microsoft.com/office/officeart/2005/8/layout/hierarchy1"/>
    <dgm:cxn modelId="{D4A0F8B4-E2B8-43E4-BF2A-7BEA1FF4E753}" type="presParOf" srcId="{56A31044-9D1B-4169-BC73-A09015547F6A}" destId="{DFB5FD6E-C4FA-4A8F-B698-18A09A6B81F4}" srcOrd="1" destOrd="0" presId="urn:microsoft.com/office/officeart/2005/8/layout/hierarchy1"/>
    <dgm:cxn modelId="{80682E68-0113-46C8-98C0-0C99B2583DCE}" type="presParOf" srcId="{DFB5FD6E-C4FA-4A8F-B698-18A09A6B81F4}" destId="{385C5444-D3F2-47A7-9A66-60653F53AAD8}" srcOrd="0" destOrd="0" presId="urn:microsoft.com/office/officeart/2005/8/layout/hierarchy1"/>
    <dgm:cxn modelId="{838D8179-0CCC-4052-B8CC-7D252DE9D95E}" type="presParOf" srcId="{DFB5FD6E-C4FA-4A8F-B698-18A09A6B81F4}" destId="{5094050A-9DD6-4ED0-91B9-3BC71B034919}" srcOrd="1" destOrd="0" presId="urn:microsoft.com/office/officeart/2005/8/layout/hierarchy1"/>
    <dgm:cxn modelId="{6239A39D-DBE1-407D-AD32-308DFE4028B9}" type="presParOf" srcId="{5094050A-9DD6-4ED0-91B9-3BC71B034919}" destId="{E8E42623-A965-4FC9-86EE-3271129C6AF4}" srcOrd="0" destOrd="0" presId="urn:microsoft.com/office/officeart/2005/8/layout/hierarchy1"/>
    <dgm:cxn modelId="{9E94941F-DF6A-4C8C-94AB-929AD952BB5D}" type="presParOf" srcId="{E8E42623-A965-4FC9-86EE-3271129C6AF4}" destId="{D89809B9-9483-4662-A153-C9FB00D3AB55}" srcOrd="0" destOrd="0" presId="urn:microsoft.com/office/officeart/2005/8/layout/hierarchy1"/>
    <dgm:cxn modelId="{D3252204-AC96-484A-9FB0-78D4E004A2ED}" type="presParOf" srcId="{E8E42623-A965-4FC9-86EE-3271129C6AF4}" destId="{3AADF542-5C42-4A52-AE0D-4C8353C3BC44}" srcOrd="1" destOrd="0" presId="urn:microsoft.com/office/officeart/2005/8/layout/hierarchy1"/>
    <dgm:cxn modelId="{7B83A689-0A97-4875-BD0D-6214DFA831AF}" type="presParOf" srcId="{5094050A-9DD6-4ED0-91B9-3BC71B034919}" destId="{51C299E0-4296-4EE2-8691-348DDDCEC525}" srcOrd="1" destOrd="0" presId="urn:microsoft.com/office/officeart/2005/8/layout/hierarchy1"/>
    <dgm:cxn modelId="{1156716F-D479-466A-BA5A-3AB02C861A05}" type="presParOf" srcId="{51C299E0-4296-4EE2-8691-348DDDCEC525}" destId="{FB8BD2AB-AEFC-4B2D-93D3-8D37D61EE145}" srcOrd="0" destOrd="0" presId="urn:microsoft.com/office/officeart/2005/8/layout/hierarchy1"/>
    <dgm:cxn modelId="{DDAB36CD-C7F2-4F67-83A2-D63DB865BD06}" type="presParOf" srcId="{51C299E0-4296-4EE2-8691-348DDDCEC525}" destId="{311A3100-A4C1-4B11-B5EB-8E333089AA59}" srcOrd="1" destOrd="0" presId="urn:microsoft.com/office/officeart/2005/8/layout/hierarchy1"/>
    <dgm:cxn modelId="{165D6D64-B573-432D-840D-0F4B062860FE}" type="presParOf" srcId="{311A3100-A4C1-4B11-B5EB-8E333089AA59}" destId="{560CC376-B56C-422C-8EA3-5A025F035ED7}" srcOrd="0" destOrd="0" presId="urn:microsoft.com/office/officeart/2005/8/layout/hierarchy1"/>
    <dgm:cxn modelId="{AB9B3CFF-0A52-4F04-9106-C496C9BB4A99}" type="presParOf" srcId="{560CC376-B56C-422C-8EA3-5A025F035ED7}" destId="{7EE1F9C1-610E-4ECA-941E-5E941D5AB019}" srcOrd="0" destOrd="0" presId="urn:microsoft.com/office/officeart/2005/8/layout/hierarchy1"/>
    <dgm:cxn modelId="{515B0D3B-29C8-40F7-92D1-308E370C4519}" type="presParOf" srcId="{560CC376-B56C-422C-8EA3-5A025F035ED7}" destId="{FE6B0B0B-EA44-4AA2-A590-5EB5C67BFD40}" srcOrd="1" destOrd="0" presId="urn:microsoft.com/office/officeart/2005/8/layout/hierarchy1"/>
    <dgm:cxn modelId="{E8B6CCAB-E70D-44B2-A22C-66917D494B9E}" type="presParOf" srcId="{311A3100-A4C1-4B11-B5EB-8E333089AA59}" destId="{8E65632D-C03F-4D26-9D7A-855C1F82A67C}" srcOrd="1" destOrd="0" presId="urn:microsoft.com/office/officeart/2005/8/layout/hierarchy1"/>
    <dgm:cxn modelId="{5FF13DB6-F5C2-425C-AB35-9C2F3373277F}" type="presParOf" srcId="{51C299E0-4296-4EE2-8691-348DDDCEC525}" destId="{C574DCB8-9F84-4E7C-9A54-3F4E822CE9CA}" srcOrd="2" destOrd="0" presId="urn:microsoft.com/office/officeart/2005/8/layout/hierarchy1"/>
    <dgm:cxn modelId="{68EB4F39-0CF8-4BD7-9016-07E4388333A3}" type="presParOf" srcId="{51C299E0-4296-4EE2-8691-348DDDCEC525}" destId="{A88CC1FC-D826-4311-BB37-A06C1CA9FB39}" srcOrd="3" destOrd="0" presId="urn:microsoft.com/office/officeart/2005/8/layout/hierarchy1"/>
    <dgm:cxn modelId="{8FCEFFB1-9909-430D-B8DB-A1CCB70EBC32}" type="presParOf" srcId="{A88CC1FC-D826-4311-BB37-A06C1CA9FB39}" destId="{EF66A9E0-C7DD-4680-BB6A-F029DC1B6141}" srcOrd="0" destOrd="0" presId="urn:microsoft.com/office/officeart/2005/8/layout/hierarchy1"/>
    <dgm:cxn modelId="{A32F3EDD-4310-4DC2-A455-527A04BBC56F}" type="presParOf" srcId="{EF66A9E0-C7DD-4680-BB6A-F029DC1B6141}" destId="{0029CBA4-0BD7-4B4F-8C85-816E56052ACE}" srcOrd="0" destOrd="0" presId="urn:microsoft.com/office/officeart/2005/8/layout/hierarchy1"/>
    <dgm:cxn modelId="{35F16417-14C1-4EFF-A219-825DEBB586AC}" type="presParOf" srcId="{EF66A9E0-C7DD-4680-BB6A-F029DC1B6141}" destId="{1B369CDF-2879-4998-B3C2-4D9D45776403}" srcOrd="1" destOrd="0" presId="urn:microsoft.com/office/officeart/2005/8/layout/hierarchy1"/>
    <dgm:cxn modelId="{5E5BB3FA-5EAD-48F3-93D2-B68937C49703}" type="presParOf" srcId="{A88CC1FC-D826-4311-BB37-A06C1CA9FB39}" destId="{BACCD519-15CB-4FE9-950B-82AEA88F38FF}" srcOrd="1" destOrd="0" presId="urn:microsoft.com/office/officeart/2005/8/layout/hierarchy1"/>
    <dgm:cxn modelId="{DA4C1172-0D48-4375-BF13-51C5E2E8C26E}" type="presParOf" srcId="{DFB5FD6E-C4FA-4A8F-B698-18A09A6B81F4}" destId="{D99CC50B-5397-44C9-B5A9-9B620772A194}" srcOrd="2" destOrd="0" presId="urn:microsoft.com/office/officeart/2005/8/layout/hierarchy1"/>
    <dgm:cxn modelId="{9321D051-2D47-43B4-8FD0-19E6920C8004}" type="presParOf" srcId="{DFB5FD6E-C4FA-4A8F-B698-18A09A6B81F4}" destId="{2620027C-6036-4858-B102-30270E2001BB}" srcOrd="3" destOrd="0" presId="urn:microsoft.com/office/officeart/2005/8/layout/hierarchy1"/>
    <dgm:cxn modelId="{E6EE3E96-40F6-4EDC-B91D-46B734AAB664}" type="presParOf" srcId="{2620027C-6036-4858-B102-30270E2001BB}" destId="{52A5BA31-2805-4073-A1D8-74630DE3ABF7}" srcOrd="0" destOrd="0" presId="urn:microsoft.com/office/officeart/2005/8/layout/hierarchy1"/>
    <dgm:cxn modelId="{1E970C9E-EB9B-44C8-8B6F-285605E59B4F}" type="presParOf" srcId="{52A5BA31-2805-4073-A1D8-74630DE3ABF7}" destId="{40783C38-721D-461F-95C0-DC838D2709D8}" srcOrd="0" destOrd="0" presId="urn:microsoft.com/office/officeart/2005/8/layout/hierarchy1"/>
    <dgm:cxn modelId="{49EA8AFF-C3EE-44F4-927E-6792514B18B5}" type="presParOf" srcId="{52A5BA31-2805-4073-A1D8-74630DE3ABF7}" destId="{FE2FB98A-F96A-4F63-B794-4F03C5482741}" srcOrd="1" destOrd="0" presId="urn:microsoft.com/office/officeart/2005/8/layout/hierarchy1"/>
    <dgm:cxn modelId="{F5B6B7CB-5684-4300-B915-3FDB412BB77A}" type="presParOf" srcId="{2620027C-6036-4858-B102-30270E2001BB}" destId="{E9E9B21B-82DE-4EBC-BAE1-7D3EFDF8F387}" srcOrd="1" destOrd="0" presId="urn:microsoft.com/office/officeart/2005/8/layout/hierarchy1"/>
    <dgm:cxn modelId="{39762527-5A1A-4DC7-ADEE-D8F0A00B6ED7}" type="presParOf" srcId="{E9E9B21B-82DE-4EBC-BAE1-7D3EFDF8F387}" destId="{524B1788-8ED7-4B82-A1B6-F017E6D224EB}" srcOrd="0" destOrd="0" presId="urn:microsoft.com/office/officeart/2005/8/layout/hierarchy1"/>
    <dgm:cxn modelId="{187A20F7-3BE9-45AD-9B3F-4A1D5B8B5F67}" type="presParOf" srcId="{E9E9B21B-82DE-4EBC-BAE1-7D3EFDF8F387}" destId="{EA702AB1-BA47-4BB5-8BAD-FE65A4E1BEB5}" srcOrd="1" destOrd="0" presId="urn:microsoft.com/office/officeart/2005/8/layout/hierarchy1"/>
    <dgm:cxn modelId="{BB27A264-DA78-424E-930F-C7E24BF9BDCD}" type="presParOf" srcId="{EA702AB1-BA47-4BB5-8BAD-FE65A4E1BEB5}" destId="{3654C863-D2C2-4BA8-A772-1A881268A010}" srcOrd="0" destOrd="0" presId="urn:microsoft.com/office/officeart/2005/8/layout/hierarchy1"/>
    <dgm:cxn modelId="{3796CB70-8489-4818-AC5F-248E05FA8CDD}" type="presParOf" srcId="{3654C863-D2C2-4BA8-A772-1A881268A010}" destId="{077F0FDF-F76A-4427-8254-623E360E5B3F}" srcOrd="0" destOrd="0" presId="urn:microsoft.com/office/officeart/2005/8/layout/hierarchy1"/>
    <dgm:cxn modelId="{FDA08C51-D39C-47FE-904F-E5C475DA4805}" type="presParOf" srcId="{3654C863-D2C2-4BA8-A772-1A881268A010}" destId="{0200825F-5AC7-464C-8CE2-4960705FB257}" srcOrd="1" destOrd="0" presId="urn:microsoft.com/office/officeart/2005/8/layout/hierarchy1"/>
    <dgm:cxn modelId="{75ABE4CF-2A5D-47B1-9373-74096B83F605}" type="presParOf" srcId="{EA702AB1-BA47-4BB5-8BAD-FE65A4E1BEB5}" destId="{3D4C7A24-188F-416D-AB87-47F26D72D2B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2627BC-E61F-471C-8986-639C8A15FF9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6E6E53C-9AB0-4D60-80CD-6D8542333AAC}">
      <dgm:prSet phldrT="[Текст]" custT="1"/>
      <dgm:spPr/>
      <dgm:t>
        <a:bodyPr/>
        <a:lstStyle/>
        <a:p>
          <a:r>
            <a:rPr lang="uk-UA" sz="1600" dirty="0" smtClean="0">
              <a:solidFill>
                <a:schemeClr val="tx1"/>
              </a:solidFill>
            </a:rPr>
            <a:t>Кількість учасників до 100 осіб, для класу з 30-ти осіб досить зручно</a:t>
          </a:r>
          <a:endParaRPr lang="uk-UA" sz="1600" dirty="0">
            <a:solidFill>
              <a:schemeClr val="tx1"/>
            </a:solidFill>
          </a:endParaRPr>
        </a:p>
      </dgm:t>
    </dgm:pt>
    <dgm:pt modelId="{722300B7-83AF-40E2-B647-8E07DF293DD6}" type="parTrans" cxnId="{A1371A7C-2A3A-4394-9C62-1FDC10838AFE}">
      <dgm:prSet/>
      <dgm:spPr/>
      <dgm:t>
        <a:bodyPr/>
        <a:lstStyle/>
        <a:p>
          <a:endParaRPr lang="uk-UA"/>
        </a:p>
      </dgm:t>
    </dgm:pt>
    <dgm:pt modelId="{A5299EFB-6505-4456-8449-38EDB72BD988}" type="sibTrans" cxnId="{A1371A7C-2A3A-4394-9C62-1FDC10838AFE}">
      <dgm:prSet/>
      <dgm:spPr/>
      <dgm:t>
        <a:bodyPr/>
        <a:lstStyle/>
        <a:p>
          <a:endParaRPr lang="uk-UA"/>
        </a:p>
      </dgm:t>
    </dgm:pt>
    <dgm:pt modelId="{B9BD0E08-5298-4821-9399-D7D4E99E3BA5}">
      <dgm:prSet phldrT="[Текст]" custT="1"/>
      <dgm:spPr/>
      <dgm:t>
        <a:bodyPr/>
        <a:lstStyle/>
        <a:p>
          <a:r>
            <a:rPr lang="uk-UA" sz="1600" dirty="0" smtClean="0">
              <a:solidFill>
                <a:schemeClr val="tx1"/>
              </a:solidFill>
            </a:rPr>
            <a:t>Взаємодія між </a:t>
          </a:r>
          <a:r>
            <a:rPr lang="uk-UA" sz="1400" dirty="0" smtClean="0">
              <a:solidFill>
                <a:schemeClr val="tx1"/>
              </a:solidFill>
            </a:rPr>
            <a:t>учасниками:</a:t>
          </a:r>
          <a:r>
            <a:rPr lang="en-US" sz="1400" dirty="0" smtClean="0">
              <a:solidFill>
                <a:schemeClr val="tx1"/>
              </a:solidFill>
            </a:rPr>
            <a:t/>
          </a:r>
          <a:br>
            <a:rPr lang="en-US" sz="1400" dirty="0" smtClean="0">
              <a:solidFill>
                <a:schemeClr val="tx1"/>
              </a:solidFill>
            </a:rPr>
          </a:br>
          <a:r>
            <a:rPr lang="uk-UA" sz="1400" dirty="0" smtClean="0">
              <a:solidFill>
                <a:schemeClr val="tx1"/>
              </a:solidFill>
            </a:rPr>
            <a:t>1</a:t>
          </a:r>
          <a:r>
            <a:rPr lang="en-US" sz="1400" dirty="0" smtClean="0">
              <a:solidFill>
                <a:schemeClr val="tx1"/>
              </a:solidFill>
            </a:rPr>
            <a:t>)</a:t>
          </a:r>
          <a:r>
            <a:rPr lang="uk-UA" sz="1400" dirty="0" smtClean="0">
              <a:solidFill>
                <a:schemeClr val="tx1"/>
              </a:solidFill>
            </a:rPr>
            <a:t> чат, у якому учні можуть поставити запитання,  дати короткі відповіді;</a:t>
          </a:r>
          <a:endParaRPr lang="en-US" sz="1400" dirty="0" smtClean="0">
            <a:solidFill>
              <a:schemeClr val="tx1"/>
            </a:solidFill>
          </a:endParaRPr>
        </a:p>
        <a:p>
          <a:r>
            <a:rPr lang="uk-UA" sz="1400" dirty="0" smtClean="0">
              <a:solidFill>
                <a:schemeClr val="tx1"/>
              </a:solidFill>
            </a:rPr>
            <a:t>2) спільна демонстрація (використання будь-яким учасником презентації, відео, які доступні всім учням).</a:t>
          </a:r>
          <a:endParaRPr lang="uk-UA" sz="1400" dirty="0">
            <a:solidFill>
              <a:schemeClr val="tx1"/>
            </a:solidFill>
          </a:endParaRPr>
        </a:p>
      </dgm:t>
    </dgm:pt>
    <dgm:pt modelId="{AF3070C5-3AF4-46E8-AE34-4CE0662EEBE8}" type="parTrans" cxnId="{DBC20C0E-5360-438A-8D54-86EBE6F6B07C}">
      <dgm:prSet/>
      <dgm:spPr/>
      <dgm:t>
        <a:bodyPr/>
        <a:lstStyle/>
        <a:p>
          <a:endParaRPr lang="uk-UA"/>
        </a:p>
      </dgm:t>
    </dgm:pt>
    <dgm:pt modelId="{B3302235-4A2D-4E59-AFB4-5E54094B9CDF}" type="sibTrans" cxnId="{DBC20C0E-5360-438A-8D54-86EBE6F6B07C}">
      <dgm:prSet/>
      <dgm:spPr/>
      <dgm:t>
        <a:bodyPr/>
        <a:lstStyle/>
        <a:p>
          <a:endParaRPr lang="uk-UA"/>
        </a:p>
      </dgm:t>
    </dgm:pt>
    <dgm:pt modelId="{342AB420-9CAF-4EDF-BAA8-E323C8FBE443}">
      <dgm:prSet phldrT="[Текст]" custT="1"/>
      <dgm:spPr/>
      <dgm:t>
        <a:bodyPr/>
        <a:lstStyle/>
        <a:p>
          <a:r>
            <a:rPr lang="uk-UA" sz="1600" dirty="0" smtClean="0">
              <a:solidFill>
                <a:schemeClr val="tx1"/>
              </a:solidFill>
            </a:rPr>
            <a:t>Фіксований час – 45 хв.</a:t>
          </a:r>
          <a:endParaRPr lang="uk-UA" sz="1600" dirty="0">
            <a:solidFill>
              <a:schemeClr val="tx1"/>
            </a:solidFill>
          </a:endParaRPr>
        </a:p>
      </dgm:t>
    </dgm:pt>
    <dgm:pt modelId="{BB450485-1A00-45B0-820C-F2B376E7F5BC}" type="parTrans" cxnId="{1FDFB65D-FAC4-4EEB-8689-F09969F6BD4E}">
      <dgm:prSet/>
      <dgm:spPr/>
      <dgm:t>
        <a:bodyPr/>
        <a:lstStyle/>
        <a:p>
          <a:endParaRPr lang="uk-UA"/>
        </a:p>
      </dgm:t>
    </dgm:pt>
    <dgm:pt modelId="{F73516E1-DAE7-4B58-92A9-BD7F5B83C75B}" type="sibTrans" cxnId="{1FDFB65D-FAC4-4EEB-8689-F09969F6BD4E}">
      <dgm:prSet/>
      <dgm:spPr/>
      <dgm:t>
        <a:bodyPr/>
        <a:lstStyle/>
        <a:p>
          <a:endParaRPr lang="uk-UA"/>
        </a:p>
      </dgm:t>
    </dgm:pt>
    <dgm:pt modelId="{F5835662-B385-49F0-9739-3A260F7EB687}" type="pres">
      <dgm:prSet presAssocID="{5E2627BC-E61F-471C-8986-639C8A15FF9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2E01C23-235D-41D1-8BA5-A92294D88213}" type="pres">
      <dgm:prSet presAssocID="{06E6E53C-9AB0-4D60-80CD-6D8542333AAC}" presName="parentLin" presStyleCnt="0"/>
      <dgm:spPr/>
    </dgm:pt>
    <dgm:pt modelId="{E3987861-D677-405E-82F3-402A27893B53}" type="pres">
      <dgm:prSet presAssocID="{06E6E53C-9AB0-4D60-80CD-6D8542333AAC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5506C9AC-FE95-44C3-8EC4-7D45C80D63D0}" type="pres">
      <dgm:prSet presAssocID="{06E6E53C-9AB0-4D60-80CD-6D8542333AAC}" presName="parentText" presStyleLbl="node1" presStyleIdx="0" presStyleCnt="3" custScaleX="142857" custScaleY="164043" custLinFactX="763" custLinFactNeighborX="100000" custLinFactNeighborY="2310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BE50053-B012-45F1-8088-8927AC88F88B}" type="pres">
      <dgm:prSet presAssocID="{06E6E53C-9AB0-4D60-80CD-6D8542333AAC}" presName="negativeSpace" presStyleCnt="0"/>
      <dgm:spPr/>
    </dgm:pt>
    <dgm:pt modelId="{3C71CCBF-4411-4ED9-AB89-DB527278A2F0}" type="pres">
      <dgm:prSet presAssocID="{06E6E53C-9AB0-4D60-80CD-6D8542333AAC}" presName="childText" presStyleLbl="conFgAcc1" presStyleIdx="0" presStyleCnt="3" custLinFactNeighborX="-7317" custLinFactNeighborY="-13452">
        <dgm:presLayoutVars>
          <dgm:bulletEnabled val="1"/>
        </dgm:presLayoutVars>
      </dgm:prSet>
      <dgm:spPr/>
    </dgm:pt>
    <dgm:pt modelId="{FB209488-D486-4E3F-AF31-C5AB94A93477}" type="pres">
      <dgm:prSet presAssocID="{A5299EFB-6505-4456-8449-38EDB72BD988}" presName="spaceBetweenRectangles" presStyleCnt="0"/>
      <dgm:spPr/>
    </dgm:pt>
    <dgm:pt modelId="{E7FF9A77-E5B0-4FFD-9E04-36FA3651E1A7}" type="pres">
      <dgm:prSet presAssocID="{B9BD0E08-5298-4821-9399-D7D4E99E3BA5}" presName="parentLin" presStyleCnt="0"/>
      <dgm:spPr/>
    </dgm:pt>
    <dgm:pt modelId="{B0A7C933-25A5-43B7-B179-9EEE60AD3386}" type="pres">
      <dgm:prSet presAssocID="{B9BD0E08-5298-4821-9399-D7D4E99E3BA5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DC35D8FB-F9BC-4408-B28B-A68C10341B86}" type="pres">
      <dgm:prSet presAssocID="{B9BD0E08-5298-4821-9399-D7D4E99E3BA5}" presName="parentText" presStyleLbl="node1" presStyleIdx="1" presStyleCnt="3" custScaleX="142857" custScaleY="28964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A0B9288-B4A9-4F2A-8FD9-3174863A1668}" type="pres">
      <dgm:prSet presAssocID="{B9BD0E08-5298-4821-9399-D7D4E99E3BA5}" presName="negativeSpace" presStyleCnt="0"/>
      <dgm:spPr/>
    </dgm:pt>
    <dgm:pt modelId="{43EE07AC-C981-4C2E-A5B7-636833CDE8C0}" type="pres">
      <dgm:prSet presAssocID="{B9BD0E08-5298-4821-9399-D7D4E99E3BA5}" presName="childText" presStyleLbl="conFgAcc1" presStyleIdx="1" presStyleCnt="3">
        <dgm:presLayoutVars>
          <dgm:bulletEnabled val="1"/>
        </dgm:presLayoutVars>
      </dgm:prSet>
      <dgm:spPr/>
    </dgm:pt>
    <dgm:pt modelId="{F40FB84E-3269-42B4-8AA1-9F82920C18CE}" type="pres">
      <dgm:prSet presAssocID="{B3302235-4A2D-4E59-AFB4-5E54094B9CDF}" presName="spaceBetweenRectangles" presStyleCnt="0"/>
      <dgm:spPr/>
    </dgm:pt>
    <dgm:pt modelId="{319FA185-19AB-4811-8BF4-8A180C87A703}" type="pres">
      <dgm:prSet presAssocID="{342AB420-9CAF-4EDF-BAA8-E323C8FBE443}" presName="parentLin" presStyleCnt="0"/>
      <dgm:spPr/>
    </dgm:pt>
    <dgm:pt modelId="{D745798D-D014-4EAC-8196-A42D492344C9}" type="pres">
      <dgm:prSet presAssocID="{342AB420-9CAF-4EDF-BAA8-E323C8FBE443}" presName="parentLeftMargin" presStyleLbl="node1" presStyleIdx="1" presStyleCnt="3"/>
      <dgm:spPr/>
      <dgm:t>
        <a:bodyPr/>
        <a:lstStyle/>
        <a:p>
          <a:endParaRPr lang="uk-UA"/>
        </a:p>
      </dgm:t>
    </dgm:pt>
    <dgm:pt modelId="{304F8E1C-47E2-4ED7-9FCC-1C092EA977EC}" type="pres">
      <dgm:prSet presAssocID="{342AB420-9CAF-4EDF-BAA8-E323C8FBE443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5E749D4-C9D6-4C46-8413-C00CEE5CFC74}" type="pres">
      <dgm:prSet presAssocID="{342AB420-9CAF-4EDF-BAA8-E323C8FBE443}" presName="negativeSpace" presStyleCnt="0"/>
      <dgm:spPr/>
    </dgm:pt>
    <dgm:pt modelId="{B50CDE78-74BE-4778-8C14-08EA8BEBC8EE}" type="pres">
      <dgm:prSet presAssocID="{342AB420-9CAF-4EDF-BAA8-E323C8FBE44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8E9E18D-FDFE-4CCB-9944-6E531F96C68A}" type="presOf" srcId="{06E6E53C-9AB0-4D60-80CD-6D8542333AAC}" destId="{5506C9AC-FE95-44C3-8EC4-7D45C80D63D0}" srcOrd="1" destOrd="0" presId="urn:microsoft.com/office/officeart/2005/8/layout/list1"/>
    <dgm:cxn modelId="{DBC20C0E-5360-438A-8D54-86EBE6F6B07C}" srcId="{5E2627BC-E61F-471C-8986-639C8A15FF9F}" destId="{B9BD0E08-5298-4821-9399-D7D4E99E3BA5}" srcOrd="1" destOrd="0" parTransId="{AF3070C5-3AF4-46E8-AE34-4CE0662EEBE8}" sibTransId="{B3302235-4A2D-4E59-AFB4-5E54094B9CDF}"/>
    <dgm:cxn modelId="{A40AE234-0B07-41F2-AA5E-24719E822B83}" type="presOf" srcId="{5E2627BC-E61F-471C-8986-639C8A15FF9F}" destId="{F5835662-B385-49F0-9739-3A260F7EB687}" srcOrd="0" destOrd="0" presId="urn:microsoft.com/office/officeart/2005/8/layout/list1"/>
    <dgm:cxn modelId="{E4DA5917-B69D-4680-A74C-48DC63955A10}" type="presOf" srcId="{06E6E53C-9AB0-4D60-80CD-6D8542333AAC}" destId="{E3987861-D677-405E-82F3-402A27893B53}" srcOrd="0" destOrd="0" presId="urn:microsoft.com/office/officeart/2005/8/layout/list1"/>
    <dgm:cxn modelId="{DBC1ADB9-53F9-4116-AD8F-7A140365A4D6}" type="presOf" srcId="{B9BD0E08-5298-4821-9399-D7D4E99E3BA5}" destId="{B0A7C933-25A5-43B7-B179-9EEE60AD3386}" srcOrd="0" destOrd="0" presId="urn:microsoft.com/office/officeart/2005/8/layout/list1"/>
    <dgm:cxn modelId="{2262AB1D-D80D-43D3-BCE4-749D618D1784}" type="presOf" srcId="{342AB420-9CAF-4EDF-BAA8-E323C8FBE443}" destId="{D745798D-D014-4EAC-8196-A42D492344C9}" srcOrd="0" destOrd="0" presId="urn:microsoft.com/office/officeart/2005/8/layout/list1"/>
    <dgm:cxn modelId="{DE30F928-6DA0-49F3-BCB0-F31C6858989B}" type="presOf" srcId="{B9BD0E08-5298-4821-9399-D7D4E99E3BA5}" destId="{DC35D8FB-F9BC-4408-B28B-A68C10341B86}" srcOrd="1" destOrd="0" presId="urn:microsoft.com/office/officeart/2005/8/layout/list1"/>
    <dgm:cxn modelId="{1FDFB65D-FAC4-4EEB-8689-F09969F6BD4E}" srcId="{5E2627BC-E61F-471C-8986-639C8A15FF9F}" destId="{342AB420-9CAF-4EDF-BAA8-E323C8FBE443}" srcOrd="2" destOrd="0" parTransId="{BB450485-1A00-45B0-820C-F2B376E7F5BC}" sibTransId="{F73516E1-DAE7-4B58-92A9-BD7F5B83C75B}"/>
    <dgm:cxn modelId="{A1371A7C-2A3A-4394-9C62-1FDC10838AFE}" srcId="{5E2627BC-E61F-471C-8986-639C8A15FF9F}" destId="{06E6E53C-9AB0-4D60-80CD-6D8542333AAC}" srcOrd="0" destOrd="0" parTransId="{722300B7-83AF-40E2-B647-8E07DF293DD6}" sibTransId="{A5299EFB-6505-4456-8449-38EDB72BD988}"/>
    <dgm:cxn modelId="{B127DB3D-86F7-42EF-9FDF-727D1F73D053}" type="presOf" srcId="{342AB420-9CAF-4EDF-BAA8-E323C8FBE443}" destId="{304F8E1C-47E2-4ED7-9FCC-1C092EA977EC}" srcOrd="1" destOrd="0" presId="urn:microsoft.com/office/officeart/2005/8/layout/list1"/>
    <dgm:cxn modelId="{CCA00674-82E2-4B6C-BD94-D2685FD15A1B}" type="presParOf" srcId="{F5835662-B385-49F0-9739-3A260F7EB687}" destId="{22E01C23-235D-41D1-8BA5-A92294D88213}" srcOrd="0" destOrd="0" presId="urn:microsoft.com/office/officeart/2005/8/layout/list1"/>
    <dgm:cxn modelId="{598D88AC-80D0-45F0-A768-E4A9728DEE57}" type="presParOf" srcId="{22E01C23-235D-41D1-8BA5-A92294D88213}" destId="{E3987861-D677-405E-82F3-402A27893B53}" srcOrd="0" destOrd="0" presId="urn:microsoft.com/office/officeart/2005/8/layout/list1"/>
    <dgm:cxn modelId="{A3EBB6CE-4AE7-4EA4-AAED-07D4DED25831}" type="presParOf" srcId="{22E01C23-235D-41D1-8BA5-A92294D88213}" destId="{5506C9AC-FE95-44C3-8EC4-7D45C80D63D0}" srcOrd="1" destOrd="0" presId="urn:microsoft.com/office/officeart/2005/8/layout/list1"/>
    <dgm:cxn modelId="{74D08A45-4479-4CA8-B63D-33F995894E30}" type="presParOf" srcId="{F5835662-B385-49F0-9739-3A260F7EB687}" destId="{ABE50053-B012-45F1-8088-8927AC88F88B}" srcOrd="1" destOrd="0" presId="urn:microsoft.com/office/officeart/2005/8/layout/list1"/>
    <dgm:cxn modelId="{C7DAF61F-87FE-42BE-9E70-42190DEC6473}" type="presParOf" srcId="{F5835662-B385-49F0-9739-3A260F7EB687}" destId="{3C71CCBF-4411-4ED9-AB89-DB527278A2F0}" srcOrd="2" destOrd="0" presId="urn:microsoft.com/office/officeart/2005/8/layout/list1"/>
    <dgm:cxn modelId="{60F0919B-4A04-497C-BA21-41F8933FA654}" type="presParOf" srcId="{F5835662-B385-49F0-9739-3A260F7EB687}" destId="{FB209488-D486-4E3F-AF31-C5AB94A93477}" srcOrd="3" destOrd="0" presId="urn:microsoft.com/office/officeart/2005/8/layout/list1"/>
    <dgm:cxn modelId="{ED13DD66-B8B7-4C27-A276-7C4F7660AB6A}" type="presParOf" srcId="{F5835662-B385-49F0-9739-3A260F7EB687}" destId="{E7FF9A77-E5B0-4FFD-9E04-36FA3651E1A7}" srcOrd="4" destOrd="0" presId="urn:microsoft.com/office/officeart/2005/8/layout/list1"/>
    <dgm:cxn modelId="{C080C7D8-4C87-4146-A66A-6FD4E9776800}" type="presParOf" srcId="{E7FF9A77-E5B0-4FFD-9E04-36FA3651E1A7}" destId="{B0A7C933-25A5-43B7-B179-9EEE60AD3386}" srcOrd="0" destOrd="0" presId="urn:microsoft.com/office/officeart/2005/8/layout/list1"/>
    <dgm:cxn modelId="{A0F3C021-7311-47F1-A64F-C2B3B6543B0F}" type="presParOf" srcId="{E7FF9A77-E5B0-4FFD-9E04-36FA3651E1A7}" destId="{DC35D8FB-F9BC-4408-B28B-A68C10341B86}" srcOrd="1" destOrd="0" presId="urn:microsoft.com/office/officeart/2005/8/layout/list1"/>
    <dgm:cxn modelId="{AFE4BC12-FBF6-41AC-9382-46F0613C3024}" type="presParOf" srcId="{F5835662-B385-49F0-9739-3A260F7EB687}" destId="{1A0B9288-B4A9-4F2A-8FD9-3174863A1668}" srcOrd="5" destOrd="0" presId="urn:microsoft.com/office/officeart/2005/8/layout/list1"/>
    <dgm:cxn modelId="{313F35E6-4CBF-4383-B5EA-16577FE4932F}" type="presParOf" srcId="{F5835662-B385-49F0-9739-3A260F7EB687}" destId="{43EE07AC-C981-4C2E-A5B7-636833CDE8C0}" srcOrd="6" destOrd="0" presId="urn:microsoft.com/office/officeart/2005/8/layout/list1"/>
    <dgm:cxn modelId="{2C5D0C17-0BA8-4F6B-810F-D502DAE04715}" type="presParOf" srcId="{F5835662-B385-49F0-9739-3A260F7EB687}" destId="{F40FB84E-3269-42B4-8AA1-9F82920C18CE}" srcOrd="7" destOrd="0" presId="urn:microsoft.com/office/officeart/2005/8/layout/list1"/>
    <dgm:cxn modelId="{18C62A99-F8D3-454C-9A0B-2752FA9DCE78}" type="presParOf" srcId="{F5835662-B385-49F0-9739-3A260F7EB687}" destId="{319FA185-19AB-4811-8BF4-8A180C87A703}" srcOrd="8" destOrd="0" presId="urn:microsoft.com/office/officeart/2005/8/layout/list1"/>
    <dgm:cxn modelId="{0D0881AA-B594-436D-8935-601E7E5A10DD}" type="presParOf" srcId="{319FA185-19AB-4811-8BF4-8A180C87A703}" destId="{D745798D-D014-4EAC-8196-A42D492344C9}" srcOrd="0" destOrd="0" presId="urn:microsoft.com/office/officeart/2005/8/layout/list1"/>
    <dgm:cxn modelId="{4839EBC0-287A-49BA-9D75-1F0E83335A62}" type="presParOf" srcId="{319FA185-19AB-4811-8BF4-8A180C87A703}" destId="{304F8E1C-47E2-4ED7-9FCC-1C092EA977EC}" srcOrd="1" destOrd="0" presId="urn:microsoft.com/office/officeart/2005/8/layout/list1"/>
    <dgm:cxn modelId="{99C40B9C-CF0C-4377-9105-AC9EFFD44F88}" type="presParOf" srcId="{F5835662-B385-49F0-9739-3A260F7EB687}" destId="{75E749D4-C9D6-4C46-8413-C00CEE5CFC74}" srcOrd="9" destOrd="0" presId="urn:microsoft.com/office/officeart/2005/8/layout/list1"/>
    <dgm:cxn modelId="{4599782B-1AB0-4358-9AD1-AE9D4DD96625}" type="presParOf" srcId="{F5835662-B385-49F0-9739-3A260F7EB687}" destId="{B50CDE78-74BE-4778-8C14-08EA8BEBC8E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1E933D-F6C0-4E0B-BAFB-1E63A735B726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A6011FF-B1A7-421F-A70F-B564FADE15F4}">
      <dgm:prSet phldrT="[Текст]" custT="1"/>
      <dgm:spPr/>
      <dgm:t>
        <a:bodyPr/>
        <a:lstStyle/>
        <a:p>
          <a:pPr algn="ctr">
            <a:lnSpc>
              <a:spcPct val="90000"/>
            </a:lnSpc>
          </a:pPr>
          <a:endParaRPr lang="uk-UA" sz="2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>
            <a:lnSpc>
              <a:spcPct val="90000"/>
            </a:lnSpc>
          </a:pPr>
          <a:endParaRPr lang="uk-UA" sz="2400" b="1" baseline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lnSpc>
              <a:spcPct val="90000"/>
            </a:lnSpc>
          </a:pPr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ІІ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Активізація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пізнавальної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учнів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algn="l">
            <a:lnSpc>
              <a:spcPct val="90000"/>
            </a:lnSpc>
          </a:pP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короткі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запитання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D3AF76-1260-4AF1-BC49-B6E2B8BE449A}" type="parTrans" cxnId="{FBABA93C-59AB-4720-8E4E-0ADB6A9017DC}">
      <dgm:prSet/>
      <dgm:spPr/>
      <dgm:t>
        <a:bodyPr/>
        <a:lstStyle/>
        <a:p>
          <a:endParaRPr lang="uk-UA"/>
        </a:p>
      </dgm:t>
    </dgm:pt>
    <dgm:pt modelId="{45623F1E-409D-4F1B-9CC1-7E7BA3CE1BB9}" type="sibTrans" cxnId="{FBABA93C-59AB-4720-8E4E-0ADB6A9017DC}">
      <dgm:prSet/>
      <dgm:spPr/>
      <dgm:t>
        <a:bodyPr/>
        <a:lstStyle/>
        <a:p>
          <a:endParaRPr lang="uk-UA"/>
        </a:p>
      </dgm:t>
    </dgm:pt>
    <dgm:pt modelId="{4BF67265-1D43-455B-B026-4751B8807D58}">
      <dgm:prSet phldrT="[Текст]" custT="1"/>
      <dgm:spPr/>
      <dgm:t>
        <a:bodyPr/>
        <a:lstStyle/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ІІІ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Мотивація</a:t>
          </a:r>
          <a:r>
            <a:rPr lang="ru-RU" sz="24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навчальної</a:t>
          </a:r>
          <a:r>
            <a:rPr lang="ru-RU" sz="24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4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пізнавальної</a:t>
          </a:r>
          <a:r>
            <a:rPr lang="ru-RU" sz="24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24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4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приділяємо</a:t>
          </a:r>
          <a:r>
            <a:rPr lang="ru-RU" sz="24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достатню</a:t>
          </a:r>
          <a:r>
            <a:rPr lang="ru-RU" sz="24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увагу</a:t>
          </a:r>
          <a:r>
            <a:rPr lang="ru-RU" sz="24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!)</a:t>
          </a:r>
          <a:endParaRPr lang="uk-UA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7C2059-BFC6-410D-A87B-EA91A4392BD2}" type="parTrans" cxnId="{72C9E6DB-05F0-4B93-97E8-93948B626289}">
      <dgm:prSet/>
      <dgm:spPr/>
      <dgm:t>
        <a:bodyPr/>
        <a:lstStyle/>
        <a:p>
          <a:endParaRPr lang="uk-UA"/>
        </a:p>
      </dgm:t>
    </dgm:pt>
    <dgm:pt modelId="{114E950A-2CE3-44CC-9EC0-C0C8EE5E9F2A}" type="sibTrans" cxnId="{72C9E6DB-05F0-4B93-97E8-93948B626289}">
      <dgm:prSet/>
      <dgm:spPr/>
      <dgm:t>
        <a:bodyPr/>
        <a:lstStyle/>
        <a:p>
          <a:endParaRPr lang="uk-UA"/>
        </a:p>
      </dgm:t>
    </dgm:pt>
    <dgm:pt modelId="{B9088FFF-A4DC-4CAE-B3AF-B04801646FC5}">
      <dgm:prSet phldrT="[Текст]" custT="1"/>
      <dgm:spPr/>
      <dgm:t>
        <a:bodyPr/>
        <a:lstStyle/>
        <a:p>
          <a:pPr algn="l"/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V.</a:t>
          </a:r>
          <a:r>
            <a:rPr lang="uk-UA" sz="24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Вивчення нового матеріалу </a:t>
          </a:r>
          <a:r>
            <a:rPr lang="en-US" sz="24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24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24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(фокус на основних моментах</a:t>
          </a:r>
          <a:r>
            <a:rPr lang="uk-UA" sz="1800" b="0" i="0" dirty="0" smtClean="0">
              <a:solidFill>
                <a:srgbClr val="000000"/>
              </a:solidFill>
              <a:effectLst/>
              <a:latin typeface="Roboto"/>
            </a:rPr>
            <a:t>).</a:t>
          </a:r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sz="1800" dirty="0"/>
        </a:p>
      </dgm:t>
    </dgm:pt>
    <dgm:pt modelId="{AB435455-C5B3-43E0-8B3B-26C8F3DF4658}" type="parTrans" cxnId="{39FEB868-6D11-4A67-B2F9-6BF948654E30}">
      <dgm:prSet/>
      <dgm:spPr/>
      <dgm:t>
        <a:bodyPr/>
        <a:lstStyle/>
        <a:p>
          <a:endParaRPr lang="uk-UA"/>
        </a:p>
      </dgm:t>
    </dgm:pt>
    <dgm:pt modelId="{AE02A8FF-14AE-458A-82CC-71C4F57322E8}" type="sibTrans" cxnId="{39FEB868-6D11-4A67-B2F9-6BF948654E30}">
      <dgm:prSet/>
      <dgm:spPr/>
      <dgm:t>
        <a:bodyPr/>
        <a:lstStyle/>
        <a:p>
          <a:endParaRPr lang="uk-UA"/>
        </a:p>
      </dgm:t>
    </dgm:pt>
    <dgm:pt modelId="{BF8FB385-F310-4B46-8EC0-4AF05FA22ED0}">
      <dgm:prSet phldrT="[Текст]" custT="1"/>
      <dgm:spPr/>
      <dgm:t>
        <a:bodyPr/>
        <a:lstStyle/>
        <a:p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V. </a:t>
          </a:r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Домашнє завдання. </a:t>
          </a:r>
          <a:endParaRPr lang="uk-UA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A88CD8-3B06-4377-9262-D0B5D85129DD}" type="parTrans" cxnId="{4D4C1704-D71D-4266-AB64-D4FD3F92C4C8}">
      <dgm:prSet/>
      <dgm:spPr/>
      <dgm:t>
        <a:bodyPr/>
        <a:lstStyle/>
        <a:p>
          <a:endParaRPr lang="uk-UA"/>
        </a:p>
      </dgm:t>
    </dgm:pt>
    <dgm:pt modelId="{ECF3C349-4D0C-4BCB-B8D0-566A64C80677}" type="sibTrans" cxnId="{4D4C1704-D71D-4266-AB64-D4FD3F92C4C8}">
      <dgm:prSet/>
      <dgm:spPr/>
      <dgm:t>
        <a:bodyPr/>
        <a:lstStyle/>
        <a:p>
          <a:endParaRPr lang="uk-UA"/>
        </a:p>
      </dgm:t>
    </dgm:pt>
    <dgm:pt modelId="{FAF05FA4-F485-4EC0-A0C7-7EDA17C02D7A}">
      <dgm:prSet phldrT="[Текст]" custT="1"/>
      <dgm:spPr/>
      <dgm:t>
        <a:bodyPr/>
        <a:lstStyle/>
        <a:p>
          <a:r>
            <a:rPr lang="en-US" sz="24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I. </a:t>
          </a:r>
          <a:r>
            <a:rPr lang="uk-UA" sz="24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Організаційний момент</a:t>
          </a:r>
          <a:endParaRPr lang="uk-UA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4B5FA9-D3B3-451E-A805-0F6583EC1D9D}" type="sibTrans" cxnId="{93A7024F-6422-4877-868E-99009147D614}">
      <dgm:prSet/>
      <dgm:spPr/>
      <dgm:t>
        <a:bodyPr/>
        <a:lstStyle/>
        <a:p>
          <a:endParaRPr lang="uk-UA"/>
        </a:p>
      </dgm:t>
    </dgm:pt>
    <dgm:pt modelId="{491D10B5-66BE-416B-A591-C06EF122FC27}" type="parTrans" cxnId="{93A7024F-6422-4877-868E-99009147D614}">
      <dgm:prSet/>
      <dgm:spPr/>
      <dgm:t>
        <a:bodyPr/>
        <a:lstStyle/>
        <a:p>
          <a:endParaRPr lang="uk-UA"/>
        </a:p>
      </dgm:t>
    </dgm:pt>
    <dgm:pt modelId="{EF22BDAB-9D3E-40AE-BB1F-64E18E6A0F35}">
      <dgm:prSet phldrT="[Текст]" phldr="1"/>
      <dgm:spPr/>
      <dgm:t>
        <a:bodyPr/>
        <a:lstStyle/>
        <a:p>
          <a:endParaRPr lang="uk-UA" dirty="0"/>
        </a:p>
      </dgm:t>
    </dgm:pt>
    <dgm:pt modelId="{D3FB1A6C-384D-49E1-A782-00DB983EBFD7}" type="sibTrans" cxnId="{BBC62509-D61F-4576-9E89-2BA95709F2FE}">
      <dgm:prSet/>
      <dgm:spPr/>
      <dgm:t>
        <a:bodyPr/>
        <a:lstStyle/>
        <a:p>
          <a:endParaRPr lang="uk-UA"/>
        </a:p>
      </dgm:t>
    </dgm:pt>
    <dgm:pt modelId="{890FF8D3-2F00-4E8A-A6EE-5A1D98641729}" type="parTrans" cxnId="{BBC62509-D61F-4576-9E89-2BA95709F2FE}">
      <dgm:prSet/>
      <dgm:spPr/>
      <dgm:t>
        <a:bodyPr/>
        <a:lstStyle/>
        <a:p>
          <a:endParaRPr lang="uk-UA"/>
        </a:p>
      </dgm:t>
    </dgm:pt>
    <dgm:pt modelId="{0B1F3AC9-F196-4801-B865-C576ECD2CCE6}" type="pres">
      <dgm:prSet presAssocID="{2B1E933D-F6C0-4E0B-BAFB-1E63A735B72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uk-UA"/>
        </a:p>
      </dgm:t>
    </dgm:pt>
    <dgm:pt modelId="{19C823BD-3C7F-4735-8D77-764298A4DF81}" type="pres">
      <dgm:prSet presAssocID="{EF22BDAB-9D3E-40AE-BB1F-64E18E6A0F35}" presName="parenttextcomposite" presStyleCnt="0"/>
      <dgm:spPr/>
    </dgm:pt>
    <dgm:pt modelId="{1EA2E391-2F2C-4C37-B0D8-B221DD1963FC}" type="pres">
      <dgm:prSet presAssocID="{EF22BDAB-9D3E-40AE-BB1F-64E18E6A0F35}" presName="parenttext" presStyleLbl="revTx" presStyleIdx="0" presStyleCnt="3" custFlipVert="1" custScaleX="113632" custScaleY="1012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5165179-9E9C-4B1D-B137-24ECEC1AC7A9}" type="pres">
      <dgm:prSet presAssocID="{EF22BDAB-9D3E-40AE-BB1F-64E18E6A0F35}" presName="composite" presStyleCnt="0"/>
      <dgm:spPr/>
    </dgm:pt>
    <dgm:pt modelId="{54FBD6BB-632C-4549-A1CE-3C38E5B63FCF}" type="pres">
      <dgm:prSet presAssocID="{EF22BDAB-9D3E-40AE-BB1F-64E18E6A0F35}" presName="chevron1" presStyleLbl="alignNode1" presStyleIdx="0" presStyleCnt="21"/>
      <dgm:spPr/>
    </dgm:pt>
    <dgm:pt modelId="{F469FF95-AD9F-4A11-BDDB-5D1B882A2A47}" type="pres">
      <dgm:prSet presAssocID="{EF22BDAB-9D3E-40AE-BB1F-64E18E6A0F35}" presName="chevron2" presStyleLbl="alignNode1" presStyleIdx="1" presStyleCnt="21"/>
      <dgm:spPr/>
    </dgm:pt>
    <dgm:pt modelId="{E0ED6F0A-CF45-4AB0-8D2A-55F33E795E3D}" type="pres">
      <dgm:prSet presAssocID="{EF22BDAB-9D3E-40AE-BB1F-64E18E6A0F35}" presName="chevron3" presStyleLbl="alignNode1" presStyleIdx="2" presStyleCnt="21"/>
      <dgm:spPr/>
    </dgm:pt>
    <dgm:pt modelId="{18901FD8-CE0F-48D3-9892-BFCC6A6874A4}" type="pres">
      <dgm:prSet presAssocID="{EF22BDAB-9D3E-40AE-BB1F-64E18E6A0F35}" presName="chevron4" presStyleLbl="alignNode1" presStyleIdx="3" presStyleCnt="21"/>
      <dgm:spPr/>
    </dgm:pt>
    <dgm:pt modelId="{C4629102-280A-4040-A899-0CD4126641BD}" type="pres">
      <dgm:prSet presAssocID="{EF22BDAB-9D3E-40AE-BB1F-64E18E6A0F35}" presName="chevron5" presStyleLbl="alignNode1" presStyleIdx="4" presStyleCnt="21"/>
      <dgm:spPr/>
    </dgm:pt>
    <dgm:pt modelId="{9E474F59-0D84-4DEF-8E27-85FF0B37DD16}" type="pres">
      <dgm:prSet presAssocID="{EF22BDAB-9D3E-40AE-BB1F-64E18E6A0F35}" presName="chevron6" presStyleLbl="alignNode1" presStyleIdx="5" presStyleCnt="21"/>
      <dgm:spPr/>
    </dgm:pt>
    <dgm:pt modelId="{3AA20E6A-C232-4A96-8CDF-CB8C0E9A1696}" type="pres">
      <dgm:prSet presAssocID="{EF22BDAB-9D3E-40AE-BB1F-64E18E6A0F35}" presName="chevron7" presStyleLbl="alignNode1" presStyleIdx="6" presStyleCnt="21"/>
      <dgm:spPr/>
    </dgm:pt>
    <dgm:pt modelId="{BE0CF1F2-A361-4CE7-83E2-FD60A619CDFE}" type="pres">
      <dgm:prSet presAssocID="{EF22BDAB-9D3E-40AE-BB1F-64E18E6A0F35}" presName="childtext" presStyleLbl="solidFgAcc1" presStyleIdx="0" presStyleCnt="3" custScaleX="96560" custLinFactNeighborX="-1638" custLinFactNeighborY="-306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A44CF08-CB05-46EE-AF2E-5D7271CD2A15}" type="pres">
      <dgm:prSet presAssocID="{D3FB1A6C-384D-49E1-A782-00DB983EBFD7}" presName="sibTrans" presStyleCnt="0"/>
      <dgm:spPr/>
    </dgm:pt>
    <dgm:pt modelId="{1FBC224E-0F0E-4861-9216-2914EEDF9EA6}" type="pres">
      <dgm:prSet presAssocID="{AA6011FF-B1A7-421F-A70F-B564FADE15F4}" presName="parenttextcomposite" presStyleCnt="0"/>
      <dgm:spPr/>
    </dgm:pt>
    <dgm:pt modelId="{BD0AD736-A6CF-44AB-8077-F38B7950E96E}" type="pres">
      <dgm:prSet presAssocID="{AA6011FF-B1A7-421F-A70F-B564FADE15F4}" presName="parenttext" presStyleLbl="revTx" presStyleIdx="1" presStyleCnt="3" custScaleX="124504" custLinFactNeighborY="16379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47CBA76-5BB3-4812-BC17-8CD52CAFE5A4}" type="pres">
      <dgm:prSet presAssocID="{AA6011FF-B1A7-421F-A70F-B564FADE15F4}" presName="composite" presStyleCnt="0"/>
      <dgm:spPr/>
    </dgm:pt>
    <dgm:pt modelId="{C24873EF-AFF8-4A64-B82D-3A0DB157759A}" type="pres">
      <dgm:prSet presAssocID="{AA6011FF-B1A7-421F-A70F-B564FADE15F4}" presName="chevron1" presStyleLbl="alignNode1" presStyleIdx="7" presStyleCnt="21"/>
      <dgm:spPr/>
    </dgm:pt>
    <dgm:pt modelId="{C51278D8-6117-46FE-B977-DD2B75CEFB02}" type="pres">
      <dgm:prSet presAssocID="{AA6011FF-B1A7-421F-A70F-B564FADE15F4}" presName="chevron2" presStyleLbl="alignNode1" presStyleIdx="8" presStyleCnt="21"/>
      <dgm:spPr/>
    </dgm:pt>
    <dgm:pt modelId="{66BE0F8E-6799-412D-8F7F-E1944FC8A1D3}" type="pres">
      <dgm:prSet presAssocID="{AA6011FF-B1A7-421F-A70F-B564FADE15F4}" presName="chevron3" presStyleLbl="alignNode1" presStyleIdx="9" presStyleCnt="21"/>
      <dgm:spPr/>
    </dgm:pt>
    <dgm:pt modelId="{80C87CCC-18FA-4623-91FE-DFB4DFB3EA3D}" type="pres">
      <dgm:prSet presAssocID="{AA6011FF-B1A7-421F-A70F-B564FADE15F4}" presName="chevron4" presStyleLbl="alignNode1" presStyleIdx="10" presStyleCnt="21"/>
      <dgm:spPr/>
    </dgm:pt>
    <dgm:pt modelId="{1359CFAF-C608-4512-BA4A-70DB44904750}" type="pres">
      <dgm:prSet presAssocID="{AA6011FF-B1A7-421F-A70F-B564FADE15F4}" presName="chevron5" presStyleLbl="alignNode1" presStyleIdx="11" presStyleCnt="21"/>
      <dgm:spPr/>
    </dgm:pt>
    <dgm:pt modelId="{6C6A7FCD-9B4A-4586-8557-DE366A7B8D66}" type="pres">
      <dgm:prSet presAssocID="{AA6011FF-B1A7-421F-A70F-B564FADE15F4}" presName="chevron6" presStyleLbl="alignNode1" presStyleIdx="12" presStyleCnt="21"/>
      <dgm:spPr/>
    </dgm:pt>
    <dgm:pt modelId="{0E2860A1-831C-4517-A47C-07AE1EDF1C71}" type="pres">
      <dgm:prSet presAssocID="{AA6011FF-B1A7-421F-A70F-B564FADE15F4}" presName="chevron7" presStyleLbl="alignNode1" presStyleIdx="13" presStyleCnt="21" custScaleX="138214"/>
      <dgm:spPr/>
    </dgm:pt>
    <dgm:pt modelId="{7D0F7265-A6C7-4053-BD67-DF1624D41FFB}" type="pres">
      <dgm:prSet presAssocID="{AA6011FF-B1A7-421F-A70F-B564FADE15F4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6FF4354-077E-4CFE-8F62-8F288B2F1E48}" type="pres">
      <dgm:prSet presAssocID="{45623F1E-409D-4F1B-9CC1-7E7BA3CE1BB9}" presName="sibTrans" presStyleCnt="0"/>
      <dgm:spPr/>
    </dgm:pt>
    <dgm:pt modelId="{7229FA3A-1CAB-47A4-B65E-A64330555A10}" type="pres">
      <dgm:prSet presAssocID="{B9088FFF-A4DC-4CAE-B3AF-B04801646FC5}" presName="parenttextcomposite" presStyleCnt="0"/>
      <dgm:spPr/>
    </dgm:pt>
    <dgm:pt modelId="{5191E988-D61D-415B-B64E-BB8F1DC6467A}" type="pres">
      <dgm:prSet presAssocID="{B9088FFF-A4DC-4CAE-B3AF-B04801646FC5}" presName="parenttext" presStyleLbl="revTx" presStyleIdx="2" presStyleCnt="3" custLinFactNeighborY="16379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AD84E93-9B36-4AD5-864D-BA25788F396B}" type="pres">
      <dgm:prSet presAssocID="{B9088FFF-A4DC-4CAE-B3AF-B04801646FC5}" presName="composite" presStyleCnt="0"/>
      <dgm:spPr/>
    </dgm:pt>
    <dgm:pt modelId="{322AB24C-26B2-4501-8FA9-02B2888AA60E}" type="pres">
      <dgm:prSet presAssocID="{B9088FFF-A4DC-4CAE-B3AF-B04801646FC5}" presName="chevron1" presStyleLbl="alignNode1" presStyleIdx="14" presStyleCnt="21"/>
      <dgm:spPr/>
    </dgm:pt>
    <dgm:pt modelId="{F83AB774-B0AF-4DA2-A2A9-1FF172476EBA}" type="pres">
      <dgm:prSet presAssocID="{B9088FFF-A4DC-4CAE-B3AF-B04801646FC5}" presName="chevron2" presStyleLbl="alignNode1" presStyleIdx="15" presStyleCnt="21"/>
      <dgm:spPr/>
    </dgm:pt>
    <dgm:pt modelId="{F71D3CDB-FAE5-46E6-AB0C-A52D8D0E2CB7}" type="pres">
      <dgm:prSet presAssocID="{B9088FFF-A4DC-4CAE-B3AF-B04801646FC5}" presName="chevron3" presStyleLbl="alignNode1" presStyleIdx="16" presStyleCnt="21"/>
      <dgm:spPr/>
    </dgm:pt>
    <dgm:pt modelId="{72668E3C-EE5C-4C62-8FC7-BF2BCE751F92}" type="pres">
      <dgm:prSet presAssocID="{B9088FFF-A4DC-4CAE-B3AF-B04801646FC5}" presName="chevron4" presStyleLbl="alignNode1" presStyleIdx="17" presStyleCnt="21"/>
      <dgm:spPr/>
    </dgm:pt>
    <dgm:pt modelId="{F4291C4F-E192-4D48-9C38-831489AA071F}" type="pres">
      <dgm:prSet presAssocID="{B9088FFF-A4DC-4CAE-B3AF-B04801646FC5}" presName="chevron5" presStyleLbl="alignNode1" presStyleIdx="18" presStyleCnt="21"/>
      <dgm:spPr/>
    </dgm:pt>
    <dgm:pt modelId="{42AEBAF2-00E1-4FDA-BF20-210F814D5A99}" type="pres">
      <dgm:prSet presAssocID="{B9088FFF-A4DC-4CAE-B3AF-B04801646FC5}" presName="chevron6" presStyleLbl="alignNode1" presStyleIdx="19" presStyleCnt="21"/>
      <dgm:spPr/>
    </dgm:pt>
    <dgm:pt modelId="{230B3BCE-F9C5-41FC-A2CF-6C8ED0793DD7}" type="pres">
      <dgm:prSet presAssocID="{B9088FFF-A4DC-4CAE-B3AF-B04801646FC5}" presName="chevron7" presStyleLbl="alignNode1" presStyleIdx="20" presStyleCnt="21"/>
      <dgm:spPr/>
    </dgm:pt>
    <dgm:pt modelId="{46835B4F-4CE5-4BD0-BB4F-23087C120139}" type="pres">
      <dgm:prSet presAssocID="{B9088FFF-A4DC-4CAE-B3AF-B04801646FC5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2C9E6DB-05F0-4B93-97E8-93948B626289}" srcId="{AA6011FF-B1A7-421F-A70F-B564FADE15F4}" destId="{4BF67265-1D43-455B-B026-4751B8807D58}" srcOrd="0" destOrd="0" parTransId="{E27C2059-BFC6-410D-A87B-EA91A4392BD2}" sibTransId="{114E950A-2CE3-44CC-9EC0-C0C8EE5E9F2A}"/>
    <dgm:cxn modelId="{4D4C1704-D71D-4266-AB64-D4FD3F92C4C8}" srcId="{B9088FFF-A4DC-4CAE-B3AF-B04801646FC5}" destId="{BF8FB385-F310-4B46-8EC0-4AF05FA22ED0}" srcOrd="0" destOrd="0" parTransId="{1BA88CD8-3B06-4377-9262-D0B5D85129DD}" sibTransId="{ECF3C349-4D0C-4BCB-B8D0-566A64C80677}"/>
    <dgm:cxn modelId="{39FEB868-6D11-4A67-B2F9-6BF948654E30}" srcId="{2B1E933D-F6C0-4E0B-BAFB-1E63A735B726}" destId="{B9088FFF-A4DC-4CAE-B3AF-B04801646FC5}" srcOrd="2" destOrd="0" parTransId="{AB435455-C5B3-43E0-8B3B-26C8F3DF4658}" sibTransId="{AE02A8FF-14AE-458A-82CC-71C4F57322E8}"/>
    <dgm:cxn modelId="{37CB18EE-1811-4A02-9E4A-16FCE6093F8A}" type="presOf" srcId="{4BF67265-1D43-455B-B026-4751B8807D58}" destId="{7D0F7265-A6C7-4053-BD67-DF1624D41FFB}" srcOrd="0" destOrd="0" presId="urn:microsoft.com/office/officeart/2008/layout/VerticalAccentList"/>
    <dgm:cxn modelId="{356BD192-59FD-4B3D-850C-499A1208CE5E}" type="presOf" srcId="{EF22BDAB-9D3E-40AE-BB1F-64E18E6A0F35}" destId="{1EA2E391-2F2C-4C37-B0D8-B221DD1963FC}" srcOrd="0" destOrd="0" presId="urn:microsoft.com/office/officeart/2008/layout/VerticalAccentList"/>
    <dgm:cxn modelId="{FBABA93C-59AB-4720-8E4E-0ADB6A9017DC}" srcId="{2B1E933D-F6C0-4E0B-BAFB-1E63A735B726}" destId="{AA6011FF-B1A7-421F-A70F-B564FADE15F4}" srcOrd="1" destOrd="0" parTransId="{06D3AF76-1260-4AF1-BC49-B6E2B8BE449A}" sibTransId="{45623F1E-409D-4F1B-9CC1-7E7BA3CE1BB9}"/>
    <dgm:cxn modelId="{93A7024F-6422-4877-868E-99009147D614}" srcId="{EF22BDAB-9D3E-40AE-BB1F-64E18E6A0F35}" destId="{FAF05FA4-F485-4EC0-A0C7-7EDA17C02D7A}" srcOrd="0" destOrd="0" parTransId="{491D10B5-66BE-416B-A591-C06EF122FC27}" sibTransId="{744B5FA9-D3B3-451E-A805-0F6583EC1D9D}"/>
    <dgm:cxn modelId="{32CA6E68-B3D5-42EE-A32C-108BB2D7D3BD}" type="presOf" srcId="{FAF05FA4-F485-4EC0-A0C7-7EDA17C02D7A}" destId="{BE0CF1F2-A361-4CE7-83E2-FD60A619CDFE}" srcOrd="0" destOrd="0" presId="urn:microsoft.com/office/officeart/2008/layout/VerticalAccentList"/>
    <dgm:cxn modelId="{0DAB2C4A-CC97-4164-8B67-2508BB2DC135}" type="presOf" srcId="{2B1E933D-F6C0-4E0B-BAFB-1E63A735B726}" destId="{0B1F3AC9-F196-4801-B865-C576ECD2CCE6}" srcOrd="0" destOrd="0" presId="urn:microsoft.com/office/officeart/2008/layout/VerticalAccentList"/>
    <dgm:cxn modelId="{BBC62509-D61F-4576-9E89-2BA95709F2FE}" srcId="{2B1E933D-F6C0-4E0B-BAFB-1E63A735B726}" destId="{EF22BDAB-9D3E-40AE-BB1F-64E18E6A0F35}" srcOrd="0" destOrd="0" parTransId="{890FF8D3-2F00-4E8A-A6EE-5A1D98641729}" sibTransId="{D3FB1A6C-384D-49E1-A782-00DB983EBFD7}"/>
    <dgm:cxn modelId="{528E461E-2950-4710-8DB5-3B1A461FE622}" type="presOf" srcId="{AA6011FF-B1A7-421F-A70F-B564FADE15F4}" destId="{BD0AD736-A6CF-44AB-8077-F38B7950E96E}" srcOrd="0" destOrd="0" presId="urn:microsoft.com/office/officeart/2008/layout/VerticalAccentList"/>
    <dgm:cxn modelId="{BEF70052-DF21-4B99-A55C-FF344DF1390E}" type="presOf" srcId="{B9088FFF-A4DC-4CAE-B3AF-B04801646FC5}" destId="{5191E988-D61D-415B-B64E-BB8F1DC6467A}" srcOrd="0" destOrd="0" presId="urn:microsoft.com/office/officeart/2008/layout/VerticalAccentList"/>
    <dgm:cxn modelId="{FBAF96BB-EA4D-4567-AAE7-0D9F630A15BF}" type="presOf" srcId="{BF8FB385-F310-4B46-8EC0-4AF05FA22ED0}" destId="{46835B4F-4CE5-4BD0-BB4F-23087C120139}" srcOrd="0" destOrd="0" presId="urn:microsoft.com/office/officeart/2008/layout/VerticalAccentList"/>
    <dgm:cxn modelId="{2D6C451D-06E5-401E-AE63-B89BEA22FC5E}" type="presParOf" srcId="{0B1F3AC9-F196-4801-B865-C576ECD2CCE6}" destId="{19C823BD-3C7F-4735-8D77-764298A4DF81}" srcOrd="0" destOrd="0" presId="urn:microsoft.com/office/officeart/2008/layout/VerticalAccentList"/>
    <dgm:cxn modelId="{4AA5E414-6FE5-421E-8DB9-C10D41B2CCE6}" type="presParOf" srcId="{19C823BD-3C7F-4735-8D77-764298A4DF81}" destId="{1EA2E391-2F2C-4C37-B0D8-B221DD1963FC}" srcOrd="0" destOrd="0" presId="urn:microsoft.com/office/officeart/2008/layout/VerticalAccentList"/>
    <dgm:cxn modelId="{5FF4BBBA-96CB-4FE0-9A2D-6631028C9305}" type="presParOf" srcId="{0B1F3AC9-F196-4801-B865-C576ECD2CCE6}" destId="{F5165179-9E9C-4B1D-B137-24ECEC1AC7A9}" srcOrd="1" destOrd="0" presId="urn:microsoft.com/office/officeart/2008/layout/VerticalAccentList"/>
    <dgm:cxn modelId="{749EA66C-A40A-4493-BA18-E8FAC0EC880E}" type="presParOf" srcId="{F5165179-9E9C-4B1D-B137-24ECEC1AC7A9}" destId="{54FBD6BB-632C-4549-A1CE-3C38E5B63FCF}" srcOrd="0" destOrd="0" presId="urn:microsoft.com/office/officeart/2008/layout/VerticalAccentList"/>
    <dgm:cxn modelId="{33550EAF-3ED6-4BF0-8B7B-2E3F3522DF35}" type="presParOf" srcId="{F5165179-9E9C-4B1D-B137-24ECEC1AC7A9}" destId="{F469FF95-AD9F-4A11-BDDB-5D1B882A2A47}" srcOrd="1" destOrd="0" presId="urn:microsoft.com/office/officeart/2008/layout/VerticalAccentList"/>
    <dgm:cxn modelId="{2D7846D3-1C11-4765-A349-09A2CC4ABE25}" type="presParOf" srcId="{F5165179-9E9C-4B1D-B137-24ECEC1AC7A9}" destId="{E0ED6F0A-CF45-4AB0-8D2A-55F33E795E3D}" srcOrd="2" destOrd="0" presId="urn:microsoft.com/office/officeart/2008/layout/VerticalAccentList"/>
    <dgm:cxn modelId="{E53B109C-AB19-4EC4-8474-58E41372F16D}" type="presParOf" srcId="{F5165179-9E9C-4B1D-B137-24ECEC1AC7A9}" destId="{18901FD8-CE0F-48D3-9892-BFCC6A6874A4}" srcOrd="3" destOrd="0" presId="urn:microsoft.com/office/officeart/2008/layout/VerticalAccentList"/>
    <dgm:cxn modelId="{3F86577E-5689-4693-A602-4AA09942F431}" type="presParOf" srcId="{F5165179-9E9C-4B1D-B137-24ECEC1AC7A9}" destId="{C4629102-280A-4040-A899-0CD4126641BD}" srcOrd="4" destOrd="0" presId="urn:microsoft.com/office/officeart/2008/layout/VerticalAccentList"/>
    <dgm:cxn modelId="{42483CDF-3BD0-48EE-AE5E-90D757FBBA09}" type="presParOf" srcId="{F5165179-9E9C-4B1D-B137-24ECEC1AC7A9}" destId="{9E474F59-0D84-4DEF-8E27-85FF0B37DD16}" srcOrd="5" destOrd="0" presId="urn:microsoft.com/office/officeart/2008/layout/VerticalAccentList"/>
    <dgm:cxn modelId="{5F1A52AA-7DA7-4A74-B6D4-51EECD3A7AFE}" type="presParOf" srcId="{F5165179-9E9C-4B1D-B137-24ECEC1AC7A9}" destId="{3AA20E6A-C232-4A96-8CDF-CB8C0E9A1696}" srcOrd="6" destOrd="0" presId="urn:microsoft.com/office/officeart/2008/layout/VerticalAccentList"/>
    <dgm:cxn modelId="{B1ED4FC7-C687-4570-8E47-91684BC6D19D}" type="presParOf" srcId="{F5165179-9E9C-4B1D-B137-24ECEC1AC7A9}" destId="{BE0CF1F2-A361-4CE7-83E2-FD60A619CDFE}" srcOrd="7" destOrd="0" presId="urn:microsoft.com/office/officeart/2008/layout/VerticalAccentList"/>
    <dgm:cxn modelId="{BEA05C45-0DE8-4834-AA6A-A59523A54AF8}" type="presParOf" srcId="{0B1F3AC9-F196-4801-B865-C576ECD2CCE6}" destId="{FA44CF08-CB05-46EE-AF2E-5D7271CD2A15}" srcOrd="2" destOrd="0" presId="urn:microsoft.com/office/officeart/2008/layout/VerticalAccentList"/>
    <dgm:cxn modelId="{2AABC05E-8CC7-4DB6-B614-E256F671C0A2}" type="presParOf" srcId="{0B1F3AC9-F196-4801-B865-C576ECD2CCE6}" destId="{1FBC224E-0F0E-4861-9216-2914EEDF9EA6}" srcOrd="3" destOrd="0" presId="urn:microsoft.com/office/officeart/2008/layout/VerticalAccentList"/>
    <dgm:cxn modelId="{4E46F12E-A92D-42FA-B66F-5D8F004D3C99}" type="presParOf" srcId="{1FBC224E-0F0E-4861-9216-2914EEDF9EA6}" destId="{BD0AD736-A6CF-44AB-8077-F38B7950E96E}" srcOrd="0" destOrd="0" presId="urn:microsoft.com/office/officeart/2008/layout/VerticalAccentList"/>
    <dgm:cxn modelId="{D54E24F8-CFB6-4433-9D26-A5D6E6A7A5CD}" type="presParOf" srcId="{0B1F3AC9-F196-4801-B865-C576ECD2CCE6}" destId="{347CBA76-5BB3-4812-BC17-8CD52CAFE5A4}" srcOrd="4" destOrd="0" presId="urn:microsoft.com/office/officeart/2008/layout/VerticalAccentList"/>
    <dgm:cxn modelId="{B79D8EEE-10CE-4E4B-9918-D3533A173761}" type="presParOf" srcId="{347CBA76-5BB3-4812-BC17-8CD52CAFE5A4}" destId="{C24873EF-AFF8-4A64-B82D-3A0DB157759A}" srcOrd="0" destOrd="0" presId="urn:microsoft.com/office/officeart/2008/layout/VerticalAccentList"/>
    <dgm:cxn modelId="{A764C17B-E278-45F4-BE55-84812634B2B3}" type="presParOf" srcId="{347CBA76-5BB3-4812-BC17-8CD52CAFE5A4}" destId="{C51278D8-6117-46FE-B977-DD2B75CEFB02}" srcOrd="1" destOrd="0" presId="urn:microsoft.com/office/officeart/2008/layout/VerticalAccentList"/>
    <dgm:cxn modelId="{C8818160-EC29-4A30-87D2-039C145A8BD7}" type="presParOf" srcId="{347CBA76-5BB3-4812-BC17-8CD52CAFE5A4}" destId="{66BE0F8E-6799-412D-8F7F-E1944FC8A1D3}" srcOrd="2" destOrd="0" presId="urn:microsoft.com/office/officeart/2008/layout/VerticalAccentList"/>
    <dgm:cxn modelId="{58219B77-EE5C-4DC3-B856-530EE7BD7C24}" type="presParOf" srcId="{347CBA76-5BB3-4812-BC17-8CD52CAFE5A4}" destId="{80C87CCC-18FA-4623-91FE-DFB4DFB3EA3D}" srcOrd="3" destOrd="0" presId="urn:microsoft.com/office/officeart/2008/layout/VerticalAccentList"/>
    <dgm:cxn modelId="{5E09D8FF-5908-4E66-B098-F226BB90147C}" type="presParOf" srcId="{347CBA76-5BB3-4812-BC17-8CD52CAFE5A4}" destId="{1359CFAF-C608-4512-BA4A-70DB44904750}" srcOrd="4" destOrd="0" presId="urn:microsoft.com/office/officeart/2008/layout/VerticalAccentList"/>
    <dgm:cxn modelId="{39AF72F9-67C0-4169-ABFB-A749122745E1}" type="presParOf" srcId="{347CBA76-5BB3-4812-BC17-8CD52CAFE5A4}" destId="{6C6A7FCD-9B4A-4586-8557-DE366A7B8D66}" srcOrd="5" destOrd="0" presId="urn:microsoft.com/office/officeart/2008/layout/VerticalAccentList"/>
    <dgm:cxn modelId="{ED7815BA-192B-4457-85C2-7525EED92BBD}" type="presParOf" srcId="{347CBA76-5BB3-4812-BC17-8CD52CAFE5A4}" destId="{0E2860A1-831C-4517-A47C-07AE1EDF1C71}" srcOrd="6" destOrd="0" presId="urn:microsoft.com/office/officeart/2008/layout/VerticalAccentList"/>
    <dgm:cxn modelId="{978B6343-66DE-4CC0-8484-33331E458F4F}" type="presParOf" srcId="{347CBA76-5BB3-4812-BC17-8CD52CAFE5A4}" destId="{7D0F7265-A6C7-4053-BD67-DF1624D41FFB}" srcOrd="7" destOrd="0" presId="urn:microsoft.com/office/officeart/2008/layout/VerticalAccentList"/>
    <dgm:cxn modelId="{6BC728C3-3034-48B7-A6EE-1A65F3A0B45A}" type="presParOf" srcId="{0B1F3AC9-F196-4801-B865-C576ECD2CCE6}" destId="{C6FF4354-077E-4CFE-8F62-8F288B2F1E48}" srcOrd="5" destOrd="0" presId="urn:microsoft.com/office/officeart/2008/layout/VerticalAccentList"/>
    <dgm:cxn modelId="{FAA03CF8-B7BA-4A1E-AE5B-FF69C24E868F}" type="presParOf" srcId="{0B1F3AC9-F196-4801-B865-C576ECD2CCE6}" destId="{7229FA3A-1CAB-47A4-B65E-A64330555A10}" srcOrd="6" destOrd="0" presId="urn:microsoft.com/office/officeart/2008/layout/VerticalAccentList"/>
    <dgm:cxn modelId="{B0471C14-5052-4754-AA52-6811D3608816}" type="presParOf" srcId="{7229FA3A-1CAB-47A4-B65E-A64330555A10}" destId="{5191E988-D61D-415B-B64E-BB8F1DC6467A}" srcOrd="0" destOrd="0" presId="urn:microsoft.com/office/officeart/2008/layout/VerticalAccentList"/>
    <dgm:cxn modelId="{8CB518BF-EDC1-425C-9487-4ED812104701}" type="presParOf" srcId="{0B1F3AC9-F196-4801-B865-C576ECD2CCE6}" destId="{0AD84E93-9B36-4AD5-864D-BA25788F396B}" srcOrd="7" destOrd="0" presId="urn:microsoft.com/office/officeart/2008/layout/VerticalAccentList"/>
    <dgm:cxn modelId="{BF42D813-8BD9-45FC-8D6D-85DE3BD26752}" type="presParOf" srcId="{0AD84E93-9B36-4AD5-864D-BA25788F396B}" destId="{322AB24C-26B2-4501-8FA9-02B2888AA60E}" srcOrd="0" destOrd="0" presId="urn:microsoft.com/office/officeart/2008/layout/VerticalAccentList"/>
    <dgm:cxn modelId="{918A389A-7826-4A39-A741-F0643448B616}" type="presParOf" srcId="{0AD84E93-9B36-4AD5-864D-BA25788F396B}" destId="{F83AB774-B0AF-4DA2-A2A9-1FF172476EBA}" srcOrd="1" destOrd="0" presId="urn:microsoft.com/office/officeart/2008/layout/VerticalAccentList"/>
    <dgm:cxn modelId="{E8C17323-D879-4057-8549-08D3B0500B4B}" type="presParOf" srcId="{0AD84E93-9B36-4AD5-864D-BA25788F396B}" destId="{F71D3CDB-FAE5-46E6-AB0C-A52D8D0E2CB7}" srcOrd="2" destOrd="0" presId="urn:microsoft.com/office/officeart/2008/layout/VerticalAccentList"/>
    <dgm:cxn modelId="{C1512891-DAB9-41DB-BCFC-4B606375B33F}" type="presParOf" srcId="{0AD84E93-9B36-4AD5-864D-BA25788F396B}" destId="{72668E3C-EE5C-4C62-8FC7-BF2BCE751F92}" srcOrd="3" destOrd="0" presId="urn:microsoft.com/office/officeart/2008/layout/VerticalAccentList"/>
    <dgm:cxn modelId="{38DAC73F-1075-4EDC-B49F-0C60ABF663E0}" type="presParOf" srcId="{0AD84E93-9B36-4AD5-864D-BA25788F396B}" destId="{F4291C4F-E192-4D48-9C38-831489AA071F}" srcOrd="4" destOrd="0" presId="urn:microsoft.com/office/officeart/2008/layout/VerticalAccentList"/>
    <dgm:cxn modelId="{CA0D329E-4930-4D60-B690-F763774BAA2B}" type="presParOf" srcId="{0AD84E93-9B36-4AD5-864D-BA25788F396B}" destId="{42AEBAF2-00E1-4FDA-BF20-210F814D5A99}" srcOrd="5" destOrd="0" presId="urn:microsoft.com/office/officeart/2008/layout/VerticalAccentList"/>
    <dgm:cxn modelId="{7AE711F6-151B-4279-8412-711F3E0FC0F9}" type="presParOf" srcId="{0AD84E93-9B36-4AD5-864D-BA25788F396B}" destId="{230B3BCE-F9C5-41FC-A2CF-6C8ED0793DD7}" srcOrd="6" destOrd="0" presId="urn:microsoft.com/office/officeart/2008/layout/VerticalAccentList"/>
    <dgm:cxn modelId="{2166DC01-F147-4FD4-B75A-3FB85ED2AFD7}" type="presParOf" srcId="{0AD84E93-9B36-4AD5-864D-BA25788F396B}" destId="{46835B4F-4CE5-4BD0-BB4F-23087C120139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F120D6-D93D-4DCE-9A18-C53CD4A69F82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AE89C9C-23C4-453C-8E71-B03A399A6333}">
      <dgm:prSet phldrT="[Текст]" custT="1"/>
      <dgm:spPr/>
      <dgm:t>
        <a:bodyPr/>
        <a:lstStyle/>
        <a:p>
          <a:pPr algn="just"/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Відсутня перевірка домашнього завдання (вона здійснюється дистанційно, завдяки іншим платформам).</a:t>
          </a:r>
          <a:endParaRPr lang="uk-UA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8B3B4F-1E8B-4AE2-994B-F64A63C35FBC}" type="parTrans" cxnId="{A5C46D8A-4AC3-457D-9996-5262451ACA64}">
      <dgm:prSet/>
      <dgm:spPr/>
      <dgm:t>
        <a:bodyPr/>
        <a:lstStyle/>
        <a:p>
          <a:endParaRPr lang="uk-UA"/>
        </a:p>
      </dgm:t>
    </dgm:pt>
    <dgm:pt modelId="{1A132430-B69F-4F31-87C2-BC3D97F9CEA1}" type="sibTrans" cxnId="{A5C46D8A-4AC3-457D-9996-5262451ACA64}">
      <dgm:prSet/>
      <dgm:spPr/>
      <dgm:t>
        <a:bodyPr/>
        <a:lstStyle/>
        <a:p>
          <a:endParaRPr lang="uk-UA"/>
        </a:p>
      </dgm:t>
    </dgm:pt>
    <dgm:pt modelId="{08287AD9-31D7-412F-BEB2-FCCF688D73C2}">
      <dgm:prSet phldrT="[Текст]" custT="1"/>
      <dgm:spPr/>
      <dgm:t>
        <a:bodyPr/>
        <a:lstStyle/>
        <a:p>
          <a:pPr algn="just"/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Відсутнє закріплення вивченого матеріалу, оскільки це відбувається після </a:t>
          </a:r>
          <a:r>
            <a:rPr lang="uk-UA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відеоуроку</a:t>
          </a:r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uk-UA" sz="3200" dirty="0" smtClean="0"/>
            <a:t>  </a:t>
          </a:r>
          <a:endParaRPr lang="uk-UA" sz="3200" dirty="0"/>
        </a:p>
      </dgm:t>
    </dgm:pt>
    <dgm:pt modelId="{B2983549-3E8E-4009-A6D1-BDEEE43EF24B}" type="parTrans" cxnId="{CC441EDD-4D63-4798-9CEC-ABE87746682C}">
      <dgm:prSet/>
      <dgm:spPr/>
      <dgm:t>
        <a:bodyPr/>
        <a:lstStyle/>
        <a:p>
          <a:endParaRPr lang="uk-UA"/>
        </a:p>
      </dgm:t>
    </dgm:pt>
    <dgm:pt modelId="{811C40E9-BABC-459D-8269-8B473DFD024E}" type="sibTrans" cxnId="{CC441EDD-4D63-4798-9CEC-ABE87746682C}">
      <dgm:prSet/>
      <dgm:spPr/>
      <dgm:t>
        <a:bodyPr/>
        <a:lstStyle/>
        <a:p>
          <a:endParaRPr lang="uk-UA"/>
        </a:p>
      </dgm:t>
    </dgm:pt>
    <dgm:pt modelId="{D1220C3F-3158-4CB1-9E4F-CC348C2DA31D}">
      <dgm:prSet phldrT="[Текст]"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Відсутня повноцінна рефлексія (за умов </a:t>
          </a:r>
          <a:r>
            <a:rPr lang="uk-UA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відеоуроку</a:t>
          </a:r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вона може бути частковою).</a:t>
          </a:r>
          <a:endParaRPr lang="uk-UA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326604-7605-40E4-891A-B33D361E402E}" type="parTrans" cxnId="{6444EA14-70E4-4253-8248-BE5939D4507C}">
      <dgm:prSet/>
      <dgm:spPr/>
      <dgm:t>
        <a:bodyPr/>
        <a:lstStyle/>
        <a:p>
          <a:endParaRPr lang="uk-UA"/>
        </a:p>
      </dgm:t>
    </dgm:pt>
    <dgm:pt modelId="{08FD236B-D1A9-4CC6-96BB-405526D969D6}" type="sibTrans" cxnId="{6444EA14-70E4-4253-8248-BE5939D4507C}">
      <dgm:prSet/>
      <dgm:spPr/>
      <dgm:t>
        <a:bodyPr/>
        <a:lstStyle/>
        <a:p>
          <a:endParaRPr lang="uk-UA"/>
        </a:p>
      </dgm:t>
    </dgm:pt>
    <dgm:pt modelId="{5BEBF377-C70E-4C80-8906-3DEC6180674E}" type="pres">
      <dgm:prSet presAssocID="{D8F120D6-D93D-4DCE-9A18-C53CD4A69F8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BCAE59D-692D-48EE-80B1-BE5866F14B26}" type="pres">
      <dgm:prSet presAssocID="{2AE89C9C-23C4-453C-8E71-B03A399A6333}" presName="parentLin" presStyleCnt="0"/>
      <dgm:spPr/>
    </dgm:pt>
    <dgm:pt modelId="{D5FDFF74-6453-4F74-99DD-885F8E4CAF9D}" type="pres">
      <dgm:prSet presAssocID="{2AE89C9C-23C4-453C-8E71-B03A399A6333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BA66DED4-89F5-4DC7-A5F8-7F144CC35C0F}" type="pres">
      <dgm:prSet presAssocID="{2AE89C9C-23C4-453C-8E71-B03A399A6333}" presName="parentText" presStyleLbl="node1" presStyleIdx="0" presStyleCnt="3" custScaleX="142857" custScaleY="15936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B19E11C-404E-4D41-9BC3-C30EECBC5E64}" type="pres">
      <dgm:prSet presAssocID="{2AE89C9C-23C4-453C-8E71-B03A399A6333}" presName="negativeSpace" presStyleCnt="0"/>
      <dgm:spPr/>
    </dgm:pt>
    <dgm:pt modelId="{5A4CAC50-F7C5-46D1-817B-C23053FD0442}" type="pres">
      <dgm:prSet presAssocID="{2AE89C9C-23C4-453C-8E71-B03A399A6333}" presName="childText" presStyleLbl="conFgAcc1" presStyleIdx="0" presStyleCnt="3">
        <dgm:presLayoutVars>
          <dgm:bulletEnabled val="1"/>
        </dgm:presLayoutVars>
      </dgm:prSet>
      <dgm:spPr/>
    </dgm:pt>
    <dgm:pt modelId="{49A97CC4-3E3D-4643-9A28-D0B2360072E1}" type="pres">
      <dgm:prSet presAssocID="{1A132430-B69F-4F31-87C2-BC3D97F9CEA1}" presName="spaceBetweenRectangles" presStyleCnt="0"/>
      <dgm:spPr/>
    </dgm:pt>
    <dgm:pt modelId="{C1250125-3D12-4ECA-89BB-E6E8C00216E0}" type="pres">
      <dgm:prSet presAssocID="{08287AD9-31D7-412F-BEB2-FCCF688D73C2}" presName="parentLin" presStyleCnt="0"/>
      <dgm:spPr/>
    </dgm:pt>
    <dgm:pt modelId="{BBE04472-F490-4258-AFF5-764C904D76FE}" type="pres">
      <dgm:prSet presAssocID="{08287AD9-31D7-412F-BEB2-FCCF688D73C2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217BEB78-E558-4EC6-B1D0-43E88CD00896}" type="pres">
      <dgm:prSet presAssocID="{08287AD9-31D7-412F-BEB2-FCCF688D73C2}" presName="parentText" presStyleLbl="node1" presStyleIdx="1" presStyleCnt="3" custScaleX="13466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BE05B7A-216B-42B4-9C76-C0B370C94393}" type="pres">
      <dgm:prSet presAssocID="{08287AD9-31D7-412F-BEB2-FCCF688D73C2}" presName="negativeSpace" presStyleCnt="0"/>
      <dgm:spPr/>
    </dgm:pt>
    <dgm:pt modelId="{485B32CC-1AC9-43B3-A793-1B8A414B9A27}" type="pres">
      <dgm:prSet presAssocID="{08287AD9-31D7-412F-BEB2-FCCF688D73C2}" presName="childText" presStyleLbl="conFgAcc1" presStyleIdx="1" presStyleCnt="3">
        <dgm:presLayoutVars>
          <dgm:bulletEnabled val="1"/>
        </dgm:presLayoutVars>
      </dgm:prSet>
      <dgm:spPr/>
    </dgm:pt>
    <dgm:pt modelId="{F443ECEB-67C3-49B9-AA06-014DDE8D0B6E}" type="pres">
      <dgm:prSet presAssocID="{811C40E9-BABC-459D-8269-8B473DFD024E}" presName="spaceBetweenRectangles" presStyleCnt="0"/>
      <dgm:spPr/>
    </dgm:pt>
    <dgm:pt modelId="{6F7B4B2B-A821-48E6-BE35-7C5EC9515506}" type="pres">
      <dgm:prSet presAssocID="{D1220C3F-3158-4CB1-9E4F-CC348C2DA31D}" presName="parentLin" presStyleCnt="0"/>
      <dgm:spPr/>
    </dgm:pt>
    <dgm:pt modelId="{E7FCB24F-E204-4323-B236-B9ED67C82515}" type="pres">
      <dgm:prSet presAssocID="{D1220C3F-3158-4CB1-9E4F-CC348C2DA31D}" presName="parentLeftMargin" presStyleLbl="node1" presStyleIdx="1" presStyleCnt="3"/>
      <dgm:spPr/>
      <dgm:t>
        <a:bodyPr/>
        <a:lstStyle/>
        <a:p>
          <a:endParaRPr lang="uk-UA"/>
        </a:p>
      </dgm:t>
    </dgm:pt>
    <dgm:pt modelId="{B47A8401-F4F9-455F-B992-3324406F8FF2}" type="pres">
      <dgm:prSet presAssocID="{D1220C3F-3158-4CB1-9E4F-CC348C2DA31D}" presName="parentText" presStyleLbl="node1" presStyleIdx="2" presStyleCnt="3" custScaleX="142857" custScaleY="13943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8DEA325-8CB6-4404-80D9-599B459F6AC1}" type="pres">
      <dgm:prSet presAssocID="{D1220C3F-3158-4CB1-9E4F-CC348C2DA31D}" presName="negativeSpace" presStyleCnt="0"/>
      <dgm:spPr/>
    </dgm:pt>
    <dgm:pt modelId="{53D6A3E5-F0F0-4695-9A28-DCB47E667BD9}" type="pres">
      <dgm:prSet presAssocID="{D1220C3F-3158-4CB1-9E4F-CC348C2DA31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C441EDD-4D63-4798-9CEC-ABE87746682C}" srcId="{D8F120D6-D93D-4DCE-9A18-C53CD4A69F82}" destId="{08287AD9-31D7-412F-BEB2-FCCF688D73C2}" srcOrd="1" destOrd="0" parTransId="{B2983549-3E8E-4009-A6D1-BDEEE43EF24B}" sibTransId="{811C40E9-BABC-459D-8269-8B473DFD024E}"/>
    <dgm:cxn modelId="{6444EA14-70E4-4253-8248-BE5939D4507C}" srcId="{D8F120D6-D93D-4DCE-9A18-C53CD4A69F82}" destId="{D1220C3F-3158-4CB1-9E4F-CC348C2DA31D}" srcOrd="2" destOrd="0" parTransId="{02326604-7605-40E4-891A-B33D361E402E}" sibTransId="{08FD236B-D1A9-4CC6-96BB-405526D969D6}"/>
    <dgm:cxn modelId="{1CA6AF0E-3BB4-4714-973C-7451AE48FBC3}" type="presOf" srcId="{2AE89C9C-23C4-453C-8E71-B03A399A6333}" destId="{D5FDFF74-6453-4F74-99DD-885F8E4CAF9D}" srcOrd="0" destOrd="0" presId="urn:microsoft.com/office/officeart/2005/8/layout/list1"/>
    <dgm:cxn modelId="{A5C46D8A-4AC3-457D-9996-5262451ACA64}" srcId="{D8F120D6-D93D-4DCE-9A18-C53CD4A69F82}" destId="{2AE89C9C-23C4-453C-8E71-B03A399A6333}" srcOrd="0" destOrd="0" parTransId="{D48B3B4F-1E8B-4AE2-994B-F64A63C35FBC}" sibTransId="{1A132430-B69F-4F31-87C2-BC3D97F9CEA1}"/>
    <dgm:cxn modelId="{1A19BBB2-E835-43A9-A678-F6A312856A40}" type="presOf" srcId="{08287AD9-31D7-412F-BEB2-FCCF688D73C2}" destId="{BBE04472-F490-4258-AFF5-764C904D76FE}" srcOrd="0" destOrd="0" presId="urn:microsoft.com/office/officeart/2005/8/layout/list1"/>
    <dgm:cxn modelId="{DBFC6797-DB63-42A5-8124-9E204FE39B6F}" type="presOf" srcId="{D1220C3F-3158-4CB1-9E4F-CC348C2DA31D}" destId="{B47A8401-F4F9-455F-B992-3324406F8FF2}" srcOrd="1" destOrd="0" presId="urn:microsoft.com/office/officeart/2005/8/layout/list1"/>
    <dgm:cxn modelId="{25E50D15-DB0A-49AE-A63A-6C5A2AC44DEC}" type="presOf" srcId="{08287AD9-31D7-412F-BEB2-FCCF688D73C2}" destId="{217BEB78-E558-4EC6-B1D0-43E88CD00896}" srcOrd="1" destOrd="0" presId="urn:microsoft.com/office/officeart/2005/8/layout/list1"/>
    <dgm:cxn modelId="{49C0AC43-217C-499F-8076-BE28A98B1301}" type="presOf" srcId="{D1220C3F-3158-4CB1-9E4F-CC348C2DA31D}" destId="{E7FCB24F-E204-4323-B236-B9ED67C82515}" srcOrd="0" destOrd="0" presId="urn:microsoft.com/office/officeart/2005/8/layout/list1"/>
    <dgm:cxn modelId="{1B9B74C1-F652-4473-85B7-1EC728502CD9}" type="presOf" srcId="{D8F120D6-D93D-4DCE-9A18-C53CD4A69F82}" destId="{5BEBF377-C70E-4C80-8906-3DEC6180674E}" srcOrd="0" destOrd="0" presId="urn:microsoft.com/office/officeart/2005/8/layout/list1"/>
    <dgm:cxn modelId="{655A5BC6-C282-4F11-B14B-92144A70A8EB}" type="presOf" srcId="{2AE89C9C-23C4-453C-8E71-B03A399A6333}" destId="{BA66DED4-89F5-4DC7-A5F8-7F144CC35C0F}" srcOrd="1" destOrd="0" presId="urn:microsoft.com/office/officeart/2005/8/layout/list1"/>
    <dgm:cxn modelId="{7F2A6C14-E0EE-4FC8-8F50-D125FBB82E11}" type="presParOf" srcId="{5BEBF377-C70E-4C80-8906-3DEC6180674E}" destId="{6BCAE59D-692D-48EE-80B1-BE5866F14B26}" srcOrd="0" destOrd="0" presId="urn:microsoft.com/office/officeart/2005/8/layout/list1"/>
    <dgm:cxn modelId="{8608F9D4-1545-4347-A868-8DC2C814AC0F}" type="presParOf" srcId="{6BCAE59D-692D-48EE-80B1-BE5866F14B26}" destId="{D5FDFF74-6453-4F74-99DD-885F8E4CAF9D}" srcOrd="0" destOrd="0" presId="urn:microsoft.com/office/officeart/2005/8/layout/list1"/>
    <dgm:cxn modelId="{796133EF-81C8-486C-8A56-5E699189DCF3}" type="presParOf" srcId="{6BCAE59D-692D-48EE-80B1-BE5866F14B26}" destId="{BA66DED4-89F5-4DC7-A5F8-7F144CC35C0F}" srcOrd="1" destOrd="0" presId="urn:microsoft.com/office/officeart/2005/8/layout/list1"/>
    <dgm:cxn modelId="{A45ED5A2-2B9D-4378-BFC2-8A7F9ACDE66A}" type="presParOf" srcId="{5BEBF377-C70E-4C80-8906-3DEC6180674E}" destId="{BB19E11C-404E-4D41-9BC3-C30EECBC5E64}" srcOrd="1" destOrd="0" presId="urn:microsoft.com/office/officeart/2005/8/layout/list1"/>
    <dgm:cxn modelId="{935F15C5-B6A0-455C-8072-E831FD52AA10}" type="presParOf" srcId="{5BEBF377-C70E-4C80-8906-3DEC6180674E}" destId="{5A4CAC50-F7C5-46D1-817B-C23053FD0442}" srcOrd="2" destOrd="0" presId="urn:microsoft.com/office/officeart/2005/8/layout/list1"/>
    <dgm:cxn modelId="{7A173E84-E2DF-45D7-9F14-970478D27C6E}" type="presParOf" srcId="{5BEBF377-C70E-4C80-8906-3DEC6180674E}" destId="{49A97CC4-3E3D-4643-9A28-D0B2360072E1}" srcOrd="3" destOrd="0" presId="urn:microsoft.com/office/officeart/2005/8/layout/list1"/>
    <dgm:cxn modelId="{8A310431-90D8-48B5-B862-4298248981E8}" type="presParOf" srcId="{5BEBF377-C70E-4C80-8906-3DEC6180674E}" destId="{C1250125-3D12-4ECA-89BB-E6E8C00216E0}" srcOrd="4" destOrd="0" presId="urn:microsoft.com/office/officeart/2005/8/layout/list1"/>
    <dgm:cxn modelId="{87989D2E-40D7-447B-B448-F8374249D68B}" type="presParOf" srcId="{C1250125-3D12-4ECA-89BB-E6E8C00216E0}" destId="{BBE04472-F490-4258-AFF5-764C904D76FE}" srcOrd="0" destOrd="0" presId="urn:microsoft.com/office/officeart/2005/8/layout/list1"/>
    <dgm:cxn modelId="{AD04F57A-9737-4B93-A2BF-B2FAA6245F3B}" type="presParOf" srcId="{C1250125-3D12-4ECA-89BB-E6E8C00216E0}" destId="{217BEB78-E558-4EC6-B1D0-43E88CD00896}" srcOrd="1" destOrd="0" presId="urn:microsoft.com/office/officeart/2005/8/layout/list1"/>
    <dgm:cxn modelId="{B10E9A02-CDFC-4594-8988-A088A9C56C73}" type="presParOf" srcId="{5BEBF377-C70E-4C80-8906-3DEC6180674E}" destId="{8BE05B7A-216B-42B4-9C76-C0B370C94393}" srcOrd="5" destOrd="0" presId="urn:microsoft.com/office/officeart/2005/8/layout/list1"/>
    <dgm:cxn modelId="{276F1D69-3ECF-4A52-BA2A-42A13A52BDF9}" type="presParOf" srcId="{5BEBF377-C70E-4C80-8906-3DEC6180674E}" destId="{485B32CC-1AC9-43B3-A793-1B8A414B9A27}" srcOrd="6" destOrd="0" presId="urn:microsoft.com/office/officeart/2005/8/layout/list1"/>
    <dgm:cxn modelId="{6E497C56-B887-4473-AC72-7CBB1218BF7D}" type="presParOf" srcId="{5BEBF377-C70E-4C80-8906-3DEC6180674E}" destId="{F443ECEB-67C3-49B9-AA06-014DDE8D0B6E}" srcOrd="7" destOrd="0" presId="urn:microsoft.com/office/officeart/2005/8/layout/list1"/>
    <dgm:cxn modelId="{5A54A3DB-6434-4B3C-8A48-7B368D69781D}" type="presParOf" srcId="{5BEBF377-C70E-4C80-8906-3DEC6180674E}" destId="{6F7B4B2B-A821-48E6-BE35-7C5EC9515506}" srcOrd="8" destOrd="0" presId="urn:microsoft.com/office/officeart/2005/8/layout/list1"/>
    <dgm:cxn modelId="{D567AF01-BA1D-4E85-B0EC-07C9876B19B4}" type="presParOf" srcId="{6F7B4B2B-A821-48E6-BE35-7C5EC9515506}" destId="{E7FCB24F-E204-4323-B236-B9ED67C82515}" srcOrd="0" destOrd="0" presId="urn:microsoft.com/office/officeart/2005/8/layout/list1"/>
    <dgm:cxn modelId="{9E3CF968-6EA8-4C4B-9908-66BA4B3D6B46}" type="presParOf" srcId="{6F7B4B2B-A821-48E6-BE35-7C5EC9515506}" destId="{B47A8401-F4F9-455F-B992-3324406F8FF2}" srcOrd="1" destOrd="0" presId="urn:microsoft.com/office/officeart/2005/8/layout/list1"/>
    <dgm:cxn modelId="{21AB3FFC-6E94-4C9C-B810-C021A951719E}" type="presParOf" srcId="{5BEBF377-C70E-4C80-8906-3DEC6180674E}" destId="{E8DEA325-8CB6-4404-80D9-599B459F6AC1}" srcOrd="9" destOrd="0" presId="urn:microsoft.com/office/officeart/2005/8/layout/list1"/>
    <dgm:cxn modelId="{1AFE6BDD-FF8B-4600-AD31-3AEAA1869721}" type="presParOf" srcId="{5BEBF377-C70E-4C80-8906-3DEC6180674E}" destId="{53D6A3E5-F0F0-4695-9A28-DCB47E667BD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645CEE-20DA-44E9-A738-16B9ECA339C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F0F40CA-FBFD-4216-9409-6413BA04D17F}">
      <dgm:prSet phldrT="[Текст]" phldr="1"/>
      <dgm:spPr/>
      <dgm:t>
        <a:bodyPr/>
        <a:lstStyle/>
        <a:p>
          <a:endParaRPr lang="uk-UA"/>
        </a:p>
      </dgm:t>
    </dgm:pt>
    <dgm:pt modelId="{D2A0C0A9-1CF7-477E-BBA2-D0CB45231D10}" type="parTrans" cxnId="{B12C424C-333A-4F8A-8631-99C1B0C5DF0A}">
      <dgm:prSet/>
      <dgm:spPr/>
      <dgm:t>
        <a:bodyPr/>
        <a:lstStyle/>
        <a:p>
          <a:endParaRPr lang="uk-UA"/>
        </a:p>
      </dgm:t>
    </dgm:pt>
    <dgm:pt modelId="{16CF2948-9CBC-484D-9431-0D5108EE7633}" type="sibTrans" cxnId="{B12C424C-333A-4F8A-8631-99C1B0C5DF0A}">
      <dgm:prSet/>
      <dgm:spPr/>
      <dgm:t>
        <a:bodyPr/>
        <a:lstStyle/>
        <a:p>
          <a:endParaRPr lang="uk-UA"/>
        </a:p>
      </dgm:t>
    </dgm:pt>
    <dgm:pt modelId="{850789A4-7B03-4FC4-B74D-B8EB969D6403}">
      <dgm:prSet phldrT="[Текст]" custT="1"/>
      <dgm:spPr/>
      <dgm:t>
        <a:bodyPr/>
        <a:lstStyle/>
        <a:p>
          <a:pPr algn="just"/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Зручність 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ACCE2A-8910-4D24-B7C6-1DA3CC19E4DB}" type="parTrans" cxnId="{296A6DE1-AF1E-45CA-AABF-466AD5E82F5A}">
      <dgm:prSet/>
      <dgm:spPr/>
      <dgm:t>
        <a:bodyPr/>
        <a:lstStyle/>
        <a:p>
          <a:endParaRPr lang="uk-UA"/>
        </a:p>
      </dgm:t>
    </dgm:pt>
    <dgm:pt modelId="{D3C47396-AFBE-4290-9EAB-40CAF76C50E9}" type="sibTrans" cxnId="{296A6DE1-AF1E-45CA-AABF-466AD5E82F5A}">
      <dgm:prSet/>
      <dgm:spPr/>
      <dgm:t>
        <a:bodyPr/>
        <a:lstStyle/>
        <a:p>
          <a:endParaRPr lang="uk-UA"/>
        </a:p>
      </dgm:t>
    </dgm:pt>
    <dgm:pt modelId="{E123C51F-8CDD-40B9-AF68-3EB443ED7D7F}">
      <dgm:prSet phldrT="[Текст]" custT="1"/>
      <dgm:spPr/>
      <dgm:t>
        <a:bodyPr/>
        <a:lstStyle/>
        <a:p>
          <a:pPr algn="just"/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Швидка комунікація з учнями (завдяки сповіщенням).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BA756A-0EC0-41C9-A543-039714F55DD0}" type="parTrans" cxnId="{1FE4D318-5B3D-452E-8895-38667A8C5E91}">
      <dgm:prSet/>
      <dgm:spPr/>
      <dgm:t>
        <a:bodyPr/>
        <a:lstStyle/>
        <a:p>
          <a:endParaRPr lang="uk-UA"/>
        </a:p>
      </dgm:t>
    </dgm:pt>
    <dgm:pt modelId="{0912CE9B-F4E5-4BFC-996C-F6FCDE4BECB1}" type="sibTrans" cxnId="{1FE4D318-5B3D-452E-8895-38667A8C5E91}">
      <dgm:prSet/>
      <dgm:spPr/>
      <dgm:t>
        <a:bodyPr/>
        <a:lstStyle/>
        <a:p>
          <a:endParaRPr lang="uk-UA"/>
        </a:p>
      </dgm:t>
    </dgm:pt>
    <dgm:pt modelId="{6219A311-71F0-4FE8-A44A-36A73D8025A2}">
      <dgm:prSet phldrT="[Текст]" phldr="1"/>
      <dgm:spPr/>
      <dgm:t>
        <a:bodyPr/>
        <a:lstStyle/>
        <a:p>
          <a:endParaRPr lang="uk-UA"/>
        </a:p>
      </dgm:t>
    </dgm:pt>
    <dgm:pt modelId="{D8578963-5DD4-41CD-A2EB-2F0F14D339BA}" type="parTrans" cxnId="{F4899C5B-32D7-4A38-83F8-C5B70336BF7A}">
      <dgm:prSet/>
      <dgm:spPr/>
      <dgm:t>
        <a:bodyPr/>
        <a:lstStyle/>
        <a:p>
          <a:endParaRPr lang="uk-UA"/>
        </a:p>
      </dgm:t>
    </dgm:pt>
    <dgm:pt modelId="{FBA733AE-5BF5-4CFB-90CF-7C4BB2C15261}" type="sibTrans" cxnId="{F4899C5B-32D7-4A38-83F8-C5B70336BF7A}">
      <dgm:prSet/>
      <dgm:spPr/>
      <dgm:t>
        <a:bodyPr/>
        <a:lstStyle/>
        <a:p>
          <a:endParaRPr lang="uk-UA"/>
        </a:p>
      </dgm:t>
    </dgm:pt>
    <dgm:pt modelId="{F9B1DB8E-D5CA-4C86-9205-C226494C207B}">
      <dgm:prSet phldrT="[Текст]" custT="1"/>
      <dgm:spPr/>
      <dgm:t>
        <a:bodyPr/>
        <a:lstStyle/>
        <a:p>
          <a:pPr algn="l"/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Можливість викладати навчальний матеріал, давати завдання, тести.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78C023-F02F-4749-9A42-C8B3CB1E4F3E}" type="parTrans" cxnId="{E6B6057E-992E-4075-9E47-F446FEEAC4BE}">
      <dgm:prSet/>
      <dgm:spPr/>
      <dgm:t>
        <a:bodyPr/>
        <a:lstStyle/>
        <a:p>
          <a:endParaRPr lang="uk-UA"/>
        </a:p>
      </dgm:t>
    </dgm:pt>
    <dgm:pt modelId="{BF9FC4A7-EBDB-44B1-B8E6-556B1EE06410}" type="sibTrans" cxnId="{E6B6057E-992E-4075-9E47-F446FEEAC4BE}">
      <dgm:prSet/>
      <dgm:spPr/>
      <dgm:t>
        <a:bodyPr/>
        <a:lstStyle/>
        <a:p>
          <a:endParaRPr lang="uk-UA"/>
        </a:p>
      </dgm:t>
    </dgm:pt>
    <dgm:pt modelId="{B2938131-A1CD-4092-98C1-109A8389AED0}">
      <dgm:prSet phldrT="[Текст]" custT="1"/>
      <dgm:spPr/>
      <dgm:t>
        <a:bodyPr/>
        <a:lstStyle/>
        <a:p>
          <a:pPr algn="just"/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Швидка перевірка виконаних робіт.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1F5B6F-C59C-4D1D-8822-E1DC1F98154A}" type="parTrans" cxnId="{23A95605-14FA-4747-8CB1-075C3AFAE6E6}">
      <dgm:prSet/>
      <dgm:spPr/>
      <dgm:t>
        <a:bodyPr/>
        <a:lstStyle/>
        <a:p>
          <a:endParaRPr lang="uk-UA"/>
        </a:p>
      </dgm:t>
    </dgm:pt>
    <dgm:pt modelId="{E57CC086-6F60-4C74-87DE-DA65A3E01DE9}" type="sibTrans" cxnId="{23A95605-14FA-4747-8CB1-075C3AFAE6E6}">
      <dgm:prSet/>
      <dgm:spPr/>
      <dgm:t>
        <a:bodyPr/>
        <a:lstStyle/>
        <a:p>
          <a:endParaRPr lang="uk-UA"/>
        </a:p>
      </dgm:t>
    </dgm:pt>
    <dgm:pt modelId="{216A030E-12DB-4A9D-B54F-477750747711}">
      <dgm:prSet phldrT="[Текст]" phldr="1"/>
      <dgm:spPr/>
      <dgm:t>
        <a:bodyPr/>
        <a:lstStyle/>
        <a:p>
          <a:endParaRPr lang="uk-UA"/>
        </a:p>
      </dgm:t>
    </dgm:pt>
    <dgm:pt modelId="{E80B38DC-9498-4E7D-91FD-7E3B5A588B85}" type="parTrans" cxnId="{293FEB5E-17D4-4F8D-8605-F99A5C60B1D2}">
      <dgm:prSet/>
      <dgm:spPr/>
      <dgm:t>
        <a:bodyPr/>
        <a:lstStyle/>
        <a:p>
          <a:endParaRPr lang="uk-UA"/>
        </a:p>
      </dgm:t>
    </dgm:pt>
    <dgm:pt modelId="{6E104D05-6AE5-4009-BD22-A9E690FCC84E}" type="sibTrans" cxnId="{293FEB5E-17D4-4F8D-8605-F99A5C60B1D2}">
      <dgm:prSet/>
      <dgm:spPr/>
      <dgm:t>
        <a:bodyPr/>
        <a:lstStyle/>
        <a:p>
          <a:endParaRPr lang="uk-UA"/>
        </a:p>
      </dgm:t>
    </dgm:pt>
    <dgm:pt modelId="{7BC2A019-BF90-450D-A7C4-C94FF37335F6}">
      <dgm:prSet phldrT="[Текст]" custT="1"/>
      <dgm:spPr/>
      <dgm:t>
        <a:bodyPr/>
        <a:lstStyle/>
        <a:p>
          <a:r>
            <a:rPr lang="uk-UA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Дедлайн</a:t>
          </a:r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для кожної роботи.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9A3B5D-339B-4C2F-9D68-A3265050CF2F}" type="parTrans" cxnId="{62555A8E-B9E1-4B56-8169-9D60B235C35C}">
      <dgm:prSet/>
      <dgm:spPr/>
      <dgm:t>
        <a:bodyPr/>
        <a:lstStyle/>
        <a:p>
          <a:endParaRPr lang="uk-UA"/>
        </a:p>
      </dgm:t>
    </dgm:pt>
    <dgm:pt modelId="{52D3486E-4A69-46AE-A329-512932B3DC0F}" type="sibTrans" cxnId="{62555A8E-B9E1-4B56-8169-9D60B235C35C}">
      <dgm:prSet/>
      <dgm:spPr/>
      <dgm:t>
        <a:bodyPr/>
        <a:lstStyle/>
        <a:p>
          <a:endParaRPr lang="uk-UA"/>
        </a:p>
      </dgm:t>
    </dgm:pt>
    <dgm:pt modelId="{18791B17-E84C-4762-A39F-742490EABEDF}">
      <dgm:prSet phldrT="[Текст]"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Можливість надавати приватні коментарі до учнівських робіт.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F2020A-EEEB-4CB2-8B69-C69AA3F81945}" type="parTrans" cxnId="{3B46F690-F881-4DBF-82A5-0683916E1DC9}">
      <dgm:prSet/>
      <dgm:spPr/>
      <dgm:t>
        <a:bodyPr/>
        <a:lstStyle/>
        <a:p>
          <a:endParaRPr lang="uk-UA"/>
        </a:p>
      </dgm:t>
    </dgm:pt>
    <dgm:pt modelId="{EE6A7F8F-22C2-4633-8DB5-C94C147D0CD5}" type="sibTrans" cxnId="{3B46F690-F881-4DBF-82A5-0683916E1DC9}">
      <dgm:prSet/>
      <dgm:spPr/>
      <dgm:t>
        <a:bodyPr/>
        <a:lstStyle/>
        <a:p>
          <a:endParaRPr lang="uk-UA"/>
        </a:p>
      </dgm:t>
    </dgm:pt>
    <dgm:pt modelId="{EBB9DE38-B980-4BC4-8D83-53E0C5F6F2C9}" type="pres">
      <dgm:prSet presAssocID="{84645CEE-20DA-44E9-A738-16B9ECA339C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B10A89B-96AA-4E9C-800D-1CDF9A08C3C5}" type="pres">
      <dgm:prSet presAssocID="{EF0F40CA-FBFD-4216-9409-6413BA04D17F}" presName="composite" presStyleCnt="0"/>
      <dgm:spPr/>
    </dgm:pt>
    <dgm:pt modelId="{59C58C09-3A78-4546-AD34-004F8433BCEE}" type="pres">
      <dgm:prSet presAssocID="{EF0F40CA-FBFD-4216-9409-6413BA04D17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4E65AF0-445A-452D-8963-CEA673E5B781}" type="pres">
      <dgm:prSet presAssocID="{EF0F40CA-FBFD-4216-9409-6413BA04D17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62A6A66-16C6-4C18-AFF5-F55F7DBF8AC5}" type="pres">
      <dgm:prSet presAssocID="{16CF2948-9CBC-484D-9431-0D5108EE7633}" presName="sp" presStyleCnt="0"/>
      <dgm:spPr/>
    </dgm:pt>
    <dgm:pt modelId="{AB07576C-95B1-407A-835C-10CC4DDF09CD}" type="pres">
      <dgm:prSet presAssocID="{6219A311-71F0-4FE8-A44A-36A73D8025A2}" presName="composite" presStyleCnt="0"/>
      <dgm:spPr/>
    </dgm:pt>
    <dgm:pt modelId="{CE0EFC73-80B3-43C9-9136-B0F1E6415150}" type="pres">
      <dgm:prSet presAssocID="{6219A311-71F0-4FE8-A44A-36A73D8025A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7F39F43-FDCC-4C72-8C43-98C350EA317B}" type="pres">
      <dgm:prSet presAssocID="{6219A311-71F0-4FE8-A44A-36A73D8025A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B2DCD21-4375-48C6-886A-F25EF515E66D}" type="pres">
      <dgm:prSet presAssocID="{FBA733AE-5BF5-4CFB-90CF-7C4BB2C15261}" presName="sp" presStyleCnt="0"/>
      <dgm:spPr/>
    </dgm:pt>
    <dgm:pt modelId="{63994F45-1B92-459D-AD7B-A19B298D5E91}" type="pres">
      <dgm:prSet presAssocID="{216A030E-12DB-4A9D-B54F-477750747711}" presName="composite" presStyleCnt="0"/>
      <dgm:spPr/>
    </dgm:pt>
    <dgm:pt modelId="{843E3CC8-506C-45ED-93C9-18DC0EA29EEA}" type="pres">
      <dgm:prSet presAssocID="{216A030E-12DB-4A9D-B54F-47775074771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8485E06-2245-4AFD-8EF5-DFD567E7649F}" type="pres">
      <dgm:prSet presAssocID="{216A030E-12DB-4A9D-B54F-477750747711}" presName="descendantText" presStyleLbl="alignAcc1" presStyleIdx="2" presStyleCnt="3" custScaleY="15739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B9CABD1-8F78-4C5F-A141-1A2157DCAE62}" type="presOf" srcId="{B2938131-A1CD-4092-98C1-109A8389AED0}" destId="{77F39F43-FDCC-4C72-8C43-98C350EA317B}" srcOrd="0" destOrd="1" presId="urn:microsoft.com/office/officeart/2005/8/layout/chevron2"/>
    <dgm:cxn modelId="{E6B6057E-992E-4075-9E47-F446FEEAC4BE}" srcId="{6219A311-71F0-4FE8-A44A-36A73D8025A2}" destId="{F9B1DB8E-D5CA-4C86-9205-C226494C207B}" srcOrd="0" destOrd="0" parTransId="{4078C023-F02F-4749-9A42-C8B3CB1E4F3E}" sibTransId="{BF9FC4A7-EBDB-44B1-B8E6-556B1EE06410}"/>
    <dgm:cxn modelId="{BF6051B2-D892-4FEA-AF6A-77C2F3E447E5}" type="presOf" srcId="{216A030E-12DB-4A9D-B54F-477750747711}" destId="{843E3CC8-506C-45ED-93C9-18DC0EA29EEA}" srcOrd="0" destOrd="0" presId="urn:microsoft.com/office/officeart/2005/8/layout/chevron2"/>
    <dgm:cxn modelId="{8B380DFA-8EAF-4C88-B47F-4CCC0BFF9920}" type="presOf" srcId="{E123C51F-8CDD-40B9-AF68-3EB443ED7D7F}" destId="{74E65AF0-445A-452D-8963-CEA673E5B781}" srcOrd="0" destOrd="1" presId="urn:microsoft.com/office/officeart/2005/8/layout/chevron2"/>
    <dgm:cxn modelId="{293FEB5E-17D4-4F8D-8605-F99A5C60B1D2}" srcId="{84645CEE-20DA-44E9-A738-16B9ECA339CE}" destId="{216A030E-12DB-4A9D-B54F-477750747711}" srcOrd="2" destOrd="0" parTransId="{E80B38DC-9498-4E7D-91FD-7E3B5A588B85}" sibTransId="{6E104D05-6AE5-4009-BD22-A9E690FCC84E}"/>
    <dgm:cxn modelId="{38CFCCFC-DFF4-4D08-B4E4-1057FCE8615C}" type="presOf" srcId="{EF0F40CA-FBFD-4216-9409-6413BA04D17F}" destId="{59C58C09-3A78-4546-AD34-004F8433BCEE}" srcOrd="0" destOrd="0" presId="urn:microsoft.com/office/officeart/2005/8/layout/chevron2"/>
    <dgm:cxn modelId="{62555A8E-B9E1-4B56-8169-9D60B235C35C}" srcId="{216A030E-12DB-4A9D-B54F-477750747711}" destId="{7BC2A019-BF90-450D-A7C4-C94FF37335F6}" srcOrd="0" destOrd="0" parTransId="{E79A3B5D-339B-4C2F-9D68-A3265050CF2F}" sibTransId="{52D3486E-4A69-46AE-A329-512932B3DC0F}"/>
    <dgm:cxn modelId="{23A95605-14FA-4747-8CB1-075C3AFAE6E6}" srcId="{6219A311-71F0-4FE8-A44A-36A73D8025A2}" destId="{B2938131-A1CD-4092-98C1-109A8389AED0}" srcOrd="1" destOrd="0" parTransId="{161F5B6F-C59C-4D1D-8822-E1DC1F98154A}" sibTransId="{E57CC086-6F60-4C74-87DE-DA65A3E01DE9}"/>
    <dgm:cxn modelId="{9DDED20C-002D-460A-A939-2D6FAD13FBD7}" type="presOf" srcId="{18791B17-E84C-4762-A39F-742490EABEDF}" destId="{C8485E06-2245-4AFD-8EF5-DFD567E7649F}" srcOrd="0" destOrd="1" presId="urn:microsoft.com/office/officeart/2005/8/layout/chevron2"/>
    <dgm:cxn modelId="{3B46F690-F881-4DBF-82A5-0683916E1DC9}" srcId="{216A030E-12DB-4A9D-B54F-477750747711}" destId="{18791B17-E84C-4762-A39F-742490EABEDF}" srcOrd="1" destOrd="0" parTransId="{F5F2020A-EEEB-4CB2-8B69-C69AA3F81945}" sibTransId="{EE6A7F8F-22C2-4633-8DB5-C94C147D0CD5}"/>
    <dgm:cxn modelId="{8964CD2A-04B8-4D92-B559-4C6605CA1482}" type="presOf" srcId="{6219A311-71F0-4FE8-A44A-36A73D8025A2}" destId="{CE0EFC73-80B3-43C9-9136-B0F1E6415150}" srcOrd="0" destOrd="0" presId="urn:microsoft.com/office/officeart/2005/8/layout/chevron2"/>
    <dgm:cxn modelId="{F4899C5B-32D7-4A38-83F8-C5B70336BF7A}" srcId="{84645CEE-20DA-44E9-A738-16B9ECA339CE}" destId="{6219A311-71F0-4FE8-A44A-36A73D8025A2}" srcOrd="1" destOrd="0" parTransId="{D8578963-5DD4-41CD-A2EB-2F0F14D339BA}" sibTransId="{FBA733AE-5BF5-4CFB-90CF-7C4BB2C15261}"/>
    <dgm:cxn modelId="{4CB16C29-8294-47BD-85EC-E78A6579EB7F}" type="presOf" srcId="{7BC2A019-BF90-450D-A7C4-C94FF37335F6}" destId="{C8485E06-2245-4AFD-8EF5-DFD567E7649F}" srcOrd="0" destOrd="0" presId="urn:microsoft.com/office/officeart/2005/8/layout/chevron2"/>
    <dgm:cxn modelId="{DD66969D-C59E-4386-A53A-EE7395CEFD20}" type="presOf" srcId="{F9B1DB8E-D5CA-4C86-9205-C226494C207B}" destId="{77F39F43-FDCC-4C72-8C43-98C350EA317B}" srcOrd="0" destOrd="0" presId="urn:microsoft.com/office/officeart/2005/8/layout/chevron2"/>
    <dgm:cxn modelId="{1FE4D318-5B3D-452E-8895-38667A8C5E91}" srcId="{EF0F40CA-FBFD-4216-9409-6413BA04D17F}" destId="{E123C51F-8CDD-40B9-AF68-3EB443ED7D7F}" srcOrd="1" destOrd="0" parTransId="{77BA756A-0EC0-41C9-A543-039714F55DD0}" sibTransId="{0912CE9B-F4E5-4BFC-996C-F6FCDE4BECB1}"/>
    <dgm:cxn modelId="{8CEB91CB-B22D-4BBC-8726-860751EC08E4}" type="presOf" srcId="{850789A4-7B03-4FC4-B74D-B8EB969D6403}" destId="{74E65AF0-445A-452D-8963-CEA673E5B781}" srcOrd="0" destOrd="0" presId="urn:microsoft.com/office/officeart/2005/8/layout/chevron2"/>
    <dgm:cxn modelId="{296A6DE1-AF1E-45CA-AABF-466AD5E82F5A}" srcId="{EF0F40CA-FBFD-4216-9409-6413BA04D17F}" destId="{850789A4-7B03-4FC4-B74D-B8EB969D6403}" srcOrd="0" destOrd="0" parTransId="{F6ACCE2A-8910-4D24-B7C6-1DA3CC19E4DB}" sibTransId="{D3C47396-AFBE-4290-9EAB-40CAF76C50E9}"/>
    <dgm:cxn modelId="{5DABEA18-CE21-4939-8B6E-7D8DCB1758D5}" type="presOf" srcId="{84645CEE-20DA-44E9-A738-16B9ECA339CE}" destId="{EBB9DE38-B980-4BC4-8D83-53E0C5F6F2C9}" srcOrd="0" destOrd="0" presId="urn:microsoft.com/office/officeart/2005/8/layout/chevron2"/>
    <dgm:cxn modelId="{B12C424C-333A-4F8A-8631-99C1B0C5DF0A}" srcId="{84645CEE-20DA-44E9-A738-16B9ECA339CE}" destId="{EF0F40CA-FBFD-4216-9409-6413BA04D17F}" srcOrd="0" destOrd="0" parTransId="{D2A0C0A9-1CF7-477E-BBA2-D0CB45231D10}" sibTransId="{16CF2948-9CBC-484D-9431-0D5108EE7633}"/>
    <dgm:cxn modelId="{38894CE1-86C0-487E-BFE5-0B2422816463}" type="presParOf" srcId="{EBB9DE38-B980-4BC4-8D83-53E0C5F6F2C9}" destId="{9B10A89B-96AA-4E9C-800D-1CDF9A08C3C5}" srcOrd="0" destOrd="0" presId="urn:microsoft.com/office/officeart/2005/8/layout/chevron2"/>
    <dgm:cxn modelId="{256A7E6B-E8E3-430E-A900-092C34AA4701}" type="presParOf" srcId="{9B10A89B-96AA-4E9C-800D-1CDF9A08C3C5}" destId="{59C58C09-3A78-4546-AD34-004F8433BCEE}" srcOrd="0" destOrd="0" presId="urn:microsoft.com/office/officeart/2005/8/layout/chevron2"/>
    <dgm:cxn modelId="{F32BA7E4-2F9B-4599-8301-DFFEDD9A439A}" type="presParOf" srcId="{9B10A89B-96AA-4E9C-800D-1CDF9A08C3C5}" destId="{74E65AF0-445A-452D-8963-CEA673E5B781}" srcOrd="1" destOrd="0" presId="urn:microsoft.com/office/officeart/2005/8/layout/chevron2"/>
    <dgm:cxn modelId="{B729D414-6160-4AFC-84F9-4BB8B19EA46C}" type="presParOf" srcId="{EBB9DE38-B980-4BC4-8D83-53E0C5F6F2C9}" destId="{C62A6A66-16C6-4C18-AFF5-F55F7DBF8AC5}" srcOrd="1" destOrd="0" presId="urn:microsoft.com/office/officeart/2005/8/layout/chevron2"/>
    <dgm:cxn modelId="{92A1AA65-FBF9-4D4C-BC4C-0BE5DE741E22}" type="presParOf" srcId="{EBB9DE38-B980-4BC4-8D83-53E0C5F6F2C9}" destId="{AB07576C-95B1-407A-835C-10CC4DDF09CD}" srcOrd="2" destOrd="0" presId="urn:microsoft.com/office/officeart/2005/8/layout/chevron2"/>
    <dgm:cxn modelId="{4006894D-E67F-4BE0-8E71-B87E1E0327F8}" type="presParOf" srcId="{AB07576C-95B1-407A-835C-10CC4DDF09CD}" destId="{CE0EFC73-80B3-43C9-9136-B0F1E6415150}" srcOrd="0" destOrd="0" presId="urn:microsoft.com/office/officeart/2005/8/layout/chevron2"/>
    <dgm:cxn modelId="{2DE2BCB2-CBA4-4CD8-BA68-A5BFFD697DBB}" type="presParOf" srcId="{AB07576C-95B1-407A-835C-10CC4DDF09CD}" destId="{77F39F43-FDCC-4C72-8C43-98C350EA317B}" srcOrd="1" destOrd="0" presId="urn:microsoft.com/office/officeart/2005/8/layout/chevron2"/>
    <dgm:cxn modelId="{C2D27C44-9907-4773-A03B-545FD8B90191}" type="presParOf" srcId="{EBB9DE38-B980-4BC4-8D83-53E0C5F6F2C9}" destId="{8B2DCD21-4375-48C6-886A-F25EF515E66D}" srcOrd="3" destOrd="0" presId="urn:microsoft.com/office/officeart/2005/8/layout/chevron2"/>
    <dgm:cxn modelId="{DA48BCCC-E3FE-4715-A503-513B45061E80}" type="presParOf" srcId="{EBB9DE38-B980-4BC4-8D83-53E0C5F6F2C9}" destId="{63994F45-1B92-459D-AD7B-A19B298D5E91}" srcOrd="4" destOrd="0" presId="urn:microsoft.com/office/officeart/2005/8/layout/chevron2"/>
    <dgm:cxn modelId="{076069CD-55FD-415C-9C9E-56F753FD1ECD}" type="presParOf" srcId="{63994F45-1B92-459D-AD7B-A19B298D5E91}" destId="{843E3CC8-506C-45ED-93C9-18DC0EA29EEA}" srcOrd="0" destOrd="0" presId="urn:microsoft.com/office/officeart/2005/8/layout/chevron2"/>
    <dgm:cxn modelId="{1A3DE1B6-AAD9-4D0B-961A-A1E9C6EFDF02}" type="presParOf" srcId="{63994F45-1B92-459D-AD7B-A19B298D5E91}" destId="{C8485E06-2245-4AFD-8EF5-DFD567E7649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717DC2-D786-4C90-85C6-5E676FE16F4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AF5AA75-2A5A-4707-A356-644DE1F38E5C}">
      <dgm:prSet phldrT="[Текст]"/>
      <dgm:spPr/>
      <dgm:t>
        <a:bodyPr/>
        <a:lstStyle/>
        <a:p>
          <a:r>
            <a:rPr lang="uk-UA" dirty="0" smtClean="0"/>
            <a:t>потік</a:t>
          </a:r>
          <a:endParaRPr lang="uk-UA" dirty="0"/>
        </a:p>
      </dgm:t>
    </dgm:pt>
    <dgm:pt modelId="{C798E75D-2568-4F6B-9C73-45A36CC59787}" type="parTrans" cxnId="{068C5C0E-9902-4E15-A685-F0DC409ED31C}">
      <dgm:prSet/>
      <dgm:spPr/>
      <dgm:t>
        <a:bodyPr/>
        <a:lstStyle/>
        <a:p>
          <a:endParaRPr lang="uk-UA"/>
        </a:p>
      </dgm:t>
    </dgm:pt>
    <dgm:pt modelId="{9728CADC-66D2-4C99-9A0D-F5F03EEDF488}" type="sibTrans" cxnId="{068C5C0E-9902-4E15-A685-F0DC409ED31C}">
      <dgm:prSet/>
      <dgm:spPr/>
      <dgm:t>
        <a:bodyPr/>
        <a:lstStyle/>
        <a:p>
          <a:endParaRPr lang="uk-UA"/>
        </a:p>
      </dgm:t>
    </dgm:pt>
    <dgm:pt modelId="{3F6B84E0-8B70-42FE-8452-F9AC367F5CD8}">
      <dgm:prSet phldrT="[Текст]"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 стрічка новин (актуальна інформація).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4A31FB-E404-455C-992C-06AD6CA19EFF}" type="parTrans" cxnId="{A671F890-A9E5-4F38-8A27-6A66C19999CE}">
      <dgm:prSet/>
      <dgm:spPr/>
      <dgm:t>
        <a:bodyPr/>
        <a:lstStyle/>
        <a:p>
          <a:endParaRPr lang="uk-UA"/>
        </a:p>
      </dgm:t>
    </dgm:pt>
    <dgm:pt modelId="{BC70D0EB-E8F2-487F-BC0C-12B722F03E80}" type="sibTrans" cxnId="{A671F890-A9E5-4F38-8A27-6A66C19999CE}">
      <dgm:prSet/>
      <dgm:spPr/>
      <dgm:t>
        <a:bodyPr/>
        <a:lstStyle/>
        <a:p>
          <a:endParaRPr lang="uk-UA"/>
        </a:p>
      </dgm:t>
    </dgm:pt>
    <dgm:pt modelId="{20640730-F3F7-4712-B211-4886B875CBA8}">
      <dgm:prSet phldrT="[Текст]"/>
      <dgm:spPr/>
      <dgm:t>
        <a:bodyPr/>
        <a:lstStyle/>
        <a:p>
          <a:r>
            <a:rPr lang="uk-UA" dirty="0" smtClean="0"/>
            <a:t>завдання</a:t>
          </a:r>
          <a:endParaRPr lang="uk-UA" dirty="0"/>
        </a:p>
      </dgm:t>
    </dgm:pt>
    <dgm:pt modelId="{0316B674-10C1-462B-832F-5EE92896CAE5}" type="parTrans" cxnId="{72063100-70EE-4820-A804-4129AE8D4407}">
      <dgm:prSet/>
      <dgm:spPr/>
      <dgm:t>
        <a:bodyPr/>
        <a:lstStyle/>
        <a:p>
          <a:endParaRPr lang="uk-UA"/>
        </a:p>
      </dgm:t>
    </dgm:pt>
    <dgm:pt modelId="{EFB0FA70-AA87-4435-9151-C6AB48AE46EE}" type="sibTrans" cxnId="{72063100-70EE-4820-A804-4129AE8D4407}">
      <dgm:prSet/>
      <dgm:spPr/>
      <dgm:t>
        <a:bodyPr/>
        <a:lstStyle/>
        <a:p>
          <a:endParaRPr lang="uk-UA"/>
        </a:p>
      </dgm:t>
    </dgm:pt>
    <dgm:pt modelId="{B03C223E-0502-40EB-826F-9C8455A19C99}">
      <dgm:prSet phldrT="[Текст]"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Блок, у якому учні працюють.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FA82C6-BA47-4E01-AFF6-7B96C4991F60}" type="parTrans" cxnId="{61847050-FB8C-40E2-9156-08E7E214A41A}">
      <dgm:prSet/>
      <dgm:spPr/>
      <dgm:t>
        <a:bodyPr/>
        <a:lstStyle/>
        <a:p>
          <a:endParaRPr lang="uk-UA"/>
        </a:p>
      </dgm:t>
    </dgm:pt>
    <dgm:pt modelId="{CFB431A8-B93D-493C-8A17-0EB61A77E562}" type="sibTrans" cxnId="{61847050-FB8C-40E2-9156-08E7E214A41A}">
      <dgm:prSet/>
      <dgm:spPr/>
      <dgm:t>
        <a:bodyPr/>
        <a:lstStyle/>
        <a:p>
          <a:endParaRPr lang="uk-UA"/>
        </a:p>
      </dgm:t>
    </dgm:pt>
    <dgm:pt modelId="{5ABE9A05-04FC-47D0-89AE-B3120F031CAC}">
      <dgm:prSet phldrT="[Текст]"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Школярі отримують додатковий навчальний матеріал, надсилають виконані завдання на перевірку вчителю.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37FB4D-D052-4CA1-BC9C-C6BBD982C381}" type="parTrans" cxnId="{B64BD979-9281-40EC-8365-8ABBD3A7D56D}">
      <dgm:prSet/>
      <dgm:spPr/>
      <dgm:t>
        <a:bodyPr/>
        <a:lstStyle/>
        <a:p>
          <a:endParaRPr lang="uk-UA"/>
        </a:p>
      </dgm:t>
    </dgm:pt>
    <dgm:pt modelId="{D4947FAE-3134-4C82-B044-B7D98F14A450}" type="sibTrans" cxnId="{B64BD979-9281-40EC-8365-8ABBD3A7D56D}">
      <dgm:prSet/>
      <dgm:spPr/>
      <dgm:t>
        <a:bodyPr/>
        <a:lstStyle/>
        <a:p>
          <a:endParaRPr lang="uk-UA"/>
        </a:p>
      </dgm:t>
    </dgm:pt>
    <dgm:pt modelId="{6D3CA16A-AFA9-4BDB-878A-9FAC86361037}">
      <dgm:prSet phldrT="[Текст]"/>
      <dgm:spPr/>
      <dgm:t>
        <a:bodyPr/>
        <a:lstStyle/>
        <a:p>
          <a:r>
            <a:rPr lang="uk-UA" dirty="0" smtClean="0"/>
            <a:t>люди</a:t>
          </a:r>
        </a:p>
        <a:p>
          <a:r>
            <a:rPr lang="uk-UA" dirty="0" smtClean="0"/>
            <a:t>оцінки</a:t>
          </a:r>
        </a:p>
        <a:p>
          <a:endParaRPr lang="uk-UA" dirty="0"/>
        </a:p>
      </dgm:t>
    </dgm:pt>
    <dgm:pt modelId="{2CE99F69-3C09-408C-A887-2E26828B79B5}" type="parTrans" cxnId="{05FD7037-0315-479A-BE31-5D478C232276}">
      <dgm:prSet/>
      <dgm:spPr/>
      <dgm:t>
        <a:bodyPr/>
        <a:lstStyle/>
        <a:p>
          <a:endParaRPr lang="uk-UA"/>
        </a:p>
      </dgm:t>
    </dgm:pt>
    <dgm:pt modelId="{FB02484D-A3CF-410D-A50A-358BAB34D934}" type="sibTrans" cxnId="{05FD7037-0315-479A-BE31-5D478C232276}">
      <dgm:prSet/>
      <dgm:spPr/>
      <dgm:t>
        <a:bodyPr/>
        <a:lstStyle/>
        <a:p>
          <a:endParaRPr lang="uk-UA"/>
        </a:p>
      </dgm:t>
    </dgm:pt>
    <dgm:pt modelId="{D2C3F612-29E9-43FA-9C7B-DADE12879B7A}">
      <dgm:prSet phldrT="[Текст]"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Список учнів.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462EDD-301A-4AAC-B57A-23112D2A8263}" type="parTrans" cxnId="{503C279E-C37D-4EE0-8D09-1DB807381BF2}">
      <dgm:prSet/>
      <dgm:spPr/>
      <dgm:t>
        <a:bodyPr/>
        <a:lstStyle/>
        <a:p>
          <a:endParaRPr lang="uk-UA"/>
        </a:p>
      </dgm:t>
    </dgm:pt>
    <dgm:pt modelId="{6DDD0D7D-7EB9-4F07-B42B-8B708C706005}" type="sibTrans" cxnId="{503C279E-C37D-4EE0-8D09-1DB807381BF2}">
      <dgm:prSet/>
      <dgm:spPr/>
      <dgm:t>
        <a:bodyPr/>
        <a:lstStyle/>
        <a:p>
          <a:endParaRPr lang="uk-UA"/>
        </a:p>
      </dgm:t>
    </dgm:pt>
    <dgm:pt modelId="{CBAE92C0-C755-4233-B986-4B98397117B8}">
      <dgm:prSet phldrT="[Текст]"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Результати навчальної діяльності.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6B8070-EAD5-48A1-BE40-D9A2DF4453C7}" type="parTrans" cxnId="{12CBBEB2-3EE3-4BD3-AAAB-B6F06017780D}">
      <dgm:prSet/>
      <dgm:spPr/>
      <dgm:t>
        <a:bodyPr/>
        <a:lstStyle/>
        <a:p>
          <a:endParaRPr lang="uk-UA"/>
        </a:p>
      </dgm:t>
    </dgm:pt>
    <dgm:pt modelId="{12630414-FFAD-4C59-8FAD-B44BEEA8BED9}" type="sibTrans" cxnId="{12CBBEB2-3EE3-4BD3-AAAB-B6F06017780D}">
      <dgm:prSet/>
      <dgm:spPr/>
      <dgm:t>
        <a:bodyPr/>
        <a:lstStyle/>
        <a:p>
          <a:endParaRPr lang="uk-UA"/>
        </a:p>
      </dgm:t>
    </dgm:pt>
    <dgm:pt modelId="{3D25B066-9872-4875-8EC6-814931C6C776}" type="pres">
      <dgm:prSet presAssocID="{90717DC2-D786-4C90-85C6-5E676FE16F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7F71878-499F-4CF8-B246-EDA675DC93E4}" type="pres">
      <dgm:prSet presAssocID="{CAF5AA75-2A5A-4707-A356-644DE1F38E5C}" presName="linNode" presStyleCnt="0"/>
      <dgm:spPr/>
    </dgm:pt>
    <dgm:pt modelId="{2C4B3773-0FA8-44A5-A927-D91884DA1DC8}" type="pres">
      <dgm:prSet presAssocID="{CAF5AA75-2A5A-4707-A356-644DE1F38E5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566D3AF-F099-4A34-A193-992885B500CF}" type="pres">
      <dgm:prSet presAssocID="{CAF5AA75-2A5A-4707-A356-644DE1F38E5C}" presName="descendantText" presStyleLbl="alignAccFollowNode1" presStyleIdx="0" presStyleCnt="3" custLinFactNeighborX="46501" custLinFactNeighborY="-672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5DE7184-22A3-416A-9641-41426A0BF5FD}" type="pres">
      <dgm:prSet presAssocID="{9728CADC-66D2-4C99-9A0D-F5F03EEDF488}" presName="sp" presStyleCnt="0"/>
      <dgm:spPr/>
    </dgm:pt>
    <dgm:pt modelId="{E23D0C63-3682-40A9-804F-C5EB71C68E42}" type="pres">
      <dgm:prSet presAssocID="{20640730-F3F7-4712-B211-4886B875CBA8}" presName="linNode" presStyleCnt="0"/>
      <dgm:spPr/>
    </dgm:pt>
    <dgm:pt modelId="{E3BA308C-19CF-4DCA-8583-988C6EEB1AF7}" type="pres">
      <dgm:prSet presAssocID="{20640730-F3F7-4712-B211-4886B875CBA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D047BE0-AB5F-48BA-9005-3425B7E804D7}" type="pres">
      <dgm:prSet presAssocID="{20640730-F3F7-4712-B211-4886B875CBA8}" presName="descendantText" presStyleLbl="alignAccFollowNode1" presStyleIdx="1" presStyleCnt="3" custScaleY="17504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09879AE-7DEA-4A0E-84BB-D72CE127D320}" type="pres">
      <dgm:prSet presAssocID="{EFB0FA70-AA87-4435-9151-C6AB48AE46EE}" presName="sp" presStyleCnt="0"/>
      <dgm:spPr/>
    </dgm:pt>
    <dgm:pt modelId="{E296E385-0A6A-497F-AE50-9C629EBAE27E}" type="pres">
      <dgm:prSet presAssocID="{6D3CA16A-AFA9-4BDB-878A-9FAC86361037}" presName="linNode" presStyleCnt="0"/>
      <dgm:spPr/>
    </dgm:pt>
    <dgm:pt modelId="{EA849E10-DAB7-4D12-9046-846ACD5B51E6}" type="pres">
      <dgm:prSet presAssocID="{6D3CA16A-AFA9-4BDB-878A-9FAC8636103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F9DA96-1F8A-493B-BE3F-476FEADB7C6F}" type="pres">
      <dgm:prSet presAssocID="{6D3CA16A-AFA9-4BDB-878A-9FAC8636103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671F890-A9E5-4F38-8A27-6A66C19999CE}" srcId="{CAF5AA75-2A5A-4707-A356-644DE1F38E5C}" destId="{3F6B84E0-8B70-42FE-8452-F9AC367F5CD8}" srcOrd="0" destOrd="0" parTransId="{624A31FB-E404-455C-992C-06AD6CA19EFF}" sibTransId="{BC70D0EB-E8F2-487F-BC0C-12B722F03E80}"/>
    <dgm:cxn modelId="{61847050-FB8C-40E2-9156-08E7E214A41A}" srcId="{20640730-F3F7-4712-B211-4886B875CBA8}" destId="{B03C223E-0502-40EB-826F-9C8455A19C99}" srcOrd="0" destOrd="0" parTransId="{7FFA82C6-BA47-4E01-AFF6-7B96C4991F60}" sibTransId="{CFB431A8-B93D-493C-8A17-0EB61A77E562}"/>
    <dgm:cxn modelId="{068C5C0E-9902-4E15-A685-F0DC409ED31C}" srcId="{90717DC2-D786-4C90-85C6-5E676FE16F41}" destId="{CAF5AA75-2A5A-4707-A356-644DE1F38E5C}" srcOrd="0" destOrd="0" parTransId="{C798E75D-2568-4F6B-9C73-45A36CC59787}" sibTransId="{9728CADC-66D2-4C99-9A0D-F5F03EEDF488}"/>
    <dgm:cxn modelId="{B712BDCA-DB99-4AFA-A649-37DA28AE8AB1}" type="presOf" srcId="{CBAE92C0-C755-4233-B986-4B98397117B8}" destId="{F9F9DA96-1F8A-493B-BE3F-476FEADB7C6F}" srcOrd="0" destOrd="1" presId="urn:microsoft.com/office/officeart/2005/8/layout/vList5"/>
    <dgm:cxn modelId="{5DD76C6D-0F81-46EB-A4CE-619809566974}" type="presOf" srcId="{3F6B84E0-8B70-42FE-8452-F9AC367F5CD8}" destId="{4566D3AF-F099-4A34-A193-992885B500CF}" srcOrd="0" destOrd="0" presId="urn:microsoft.com/office/officeart/2005/8/layout/vList5"/>
    <dgm:cxn modelId="{DF6D9E24-C15C-4928-92B4-465D06BC593D}" type="presOf" srcId="{CAF5AA75-2A5A-4707-A356-644DE1F38E5C}" destId="{2C4B3773-0FA8-44A5-A927-D91884DA1DC8}" srcOrd="0" destOrd="0" presId="urn:microsoft.com/office/officeart/2005/8/layout/vList5"/>
    <dgm:cxn modelId="{74A3793C-3243-473F-8709-0317D578BEB5}" type="presOf" srcId="{90717DC2-D786-4C90-85C6-5E676FE16F41}" destId="{3D25B066-9872-4875-8EC6-814931C6C776}" srcOrd="0" destOrd="0" presId="urn:microsoft.com/office/officeart/2005/8/layout/vList5"/>
    <dgm:cxn modelId="{F1C3D6B7-C4B4-4B6A-8D3B-F7F4A6D9C6C7}" type="presOf" srcId="{20640730-F3F7-4712-B211-4886B875CBA8}" destId="{E3BA308C-19CF-4DCA-8583-988C6EEB1AF7}" srcOrd="0" destOrd="0" presId="urn:microsoft.com/office/officeart/2005/8/layout/vList5"/>
    <dgm:cxn modelId="{81BF6F94-AF9A-46BE-8005-02C7AEED09FF}" type="presOf" srcId="{6D3CA16A-AFA9-4BDB-878A-9FAC86361037}" destId="{EA849E10-DAB7-4D12-9046-846ACD5B51E6}" srcOrd="0" destOrd="0" presId="urn:microsoft.com/office/officeart/2005/8/layout/vList5"/>
    <dgm:cxn modelId="{E6E0F024-B53C-4291-A86C-F27BC9394E61}" type="presOf" srcId="{B03C223E-0502-40EB-826F-9C8455A19C99}" destId="{6D047BE0-AB5F-48BA-9005-3425B7E804D7}" srcOrd="0" destOrd="0" presId="urn:microsoft.com/office/officeart/2005/8/layout/vList5"/>
    <dgm:cxn modelId="{E1140066-117B-459E-9DEF-D8DF9F9AED61}" type="presOf" srcId="{D2C3F612-29E9-43FA-9C7B-DADE12879B7A}" destId="{F9F9DA96-1F8A-493B-BE3F-476FEADB7C6F}" srcOrd="0" destOrd="0" presId="urn:microsoft.com/office/officeart/2005/8/layout/vList5"/>
    <dgm:cxn modelId="{503C279E-C37D-4EE0-8D09-1DB807381BF2}" srcId="{6D3CA16A-AFA9-4BDB-878A-9FAC86361037}" destId="{D2C3F612-29E9-43FA-9C7B-DADE12879B7A}" srcOrd="0" destOrd="0" parTransId="{2D462EDD-301A-4AAC-B57A-23112D2A8263}" sibTransId="{6DDD0D7D-7EB9-4F07-B42B-8B708C706005}"/>
    <dgm:cxn modelId="{B64BD979-9281-40EC-8365-8ABBD3A7D56D}" srcId="{20640730-F3F7-4712-B211-4886B875CBA8}" destId="{5ABE9A05-04FC-47D0-89AE-B3120F031CAC}" srcOrd="1" destOrd="0" parTransId="{2937FB4D-D052-4CA1-BC9C-C6BBD982C381}" sibTransId="{D4947FAE-3134-4C82-B044-B7D98F14A450}"/>
    <dgm:cxn modelId="{861AB10B-0839-4C47-BB50-D0B325170B22}" type="presOf" srcId="{5ABE9A05-04FC-47D0-89AE-B3120F031CAC}" destId="{6D047BE0-AB5F-48BA-9005-3425B7E804D7}" srcOrd="0" destOrd="1" presId="urn:microsoft.com/office/officeart/2005/8/layout/vList5"/>
    <dgm:cxn modelId="{12CBBEB2-3EE3-4BD3-AAAB-B6F06017780D}" srcId="{6D3CA16A-AFA9-4BDB-878A-9FAC86361037}" destId="{CBAE92C0-C755-4233-B986-4B98397117B8}" srcOrd="1" destOrd="0" parTransId="{986B8070-EAD5-48A1-BE40-D9A2DF4453C7}" sibTransId="{12630414-FFAD-4C59-8FAD-B44BEEA8BED9}"/>
    <dgm:cxn modelId="{72063100-70EE-4820-A804-4129AE8D4407}" srcId="{90717DC2-D786-4C90-85C6-5E676FE16F41}" destId="{20640730-F3F7-4712-B211-4886B875CBA8}" srcOrd="1" destOrd="0" parTransId="{0316B674-10C1-462B-832F-5EE92896CAE5}" sibTransId="{EFB0FA70-AA87-4435-9151-C6AB48AE46EE}"/>
    <dgm:cxn modelId="{05FD7037-0315-479A-BE31-5D478C232276}" srcId="{90717DC2-D786-4C90-85C6-5E676FE16F41}" destId="{6D3CA16A-AFA9-4BDB-878A-9FAC86361037}" srcOrd="2" destOrd="0" parTransId="{2CE99F69-3C09-408C-A887-2E26828B79B5}" sibTransId="{FB02484D-A3CF-410D-A50A-358BAB34D934}"/>
    <dgm:cxn modelId="{A4A66ACB-B36F-44AA-9FCC-3BF17558CB0B}" type="presParOf" srcId="{3D25B066-9872-4875-8EC6-814931C6C776}" destId="{87F71878-499F-4CF8-B246-EDA675DC93E4}" srcOrd="0" destOrd="0" presId="urn:microsoft.com/office/officeart/2005/8/layout/vList5"/>
    <dgm:cxn modelId="{0918104E-4166-45E5-AAE3-66282B01BC54}" type="presParOf" srcId="{87F71878-499F-4CF8-B246-EDA675DC93E4}" destId="{2C4B3773-0FA8-44A5-A927-D91884DA1DC8}" srcOrd="0" destOrd="0" presId="urn:microsoft.com/office/officeart/2005/8/layout/vList5"/>
    <dgm:cxn modelId="{13D200C9-B105-4661-9179-ED554B71BC55}" type="presParOf" srcId="{87F71878-499F-4CF8-B246-EDA675DC93E4}" destId="{4566D3AF-F099-4A34-A193-992885B500CF}" srcOrd="1" destOrd="0" presId="urn:microsoft.com/office/officeart/2005/8/layout/vList5"/>
    <dgm:cxn modelId="{0A307354-3D57-4723-825E-633BC6534DC3}" type="presParOf" srcId="{3D25B066-9872-4875-8EC6-814931C6C776}" destId="{75DE7184-22A3-416A-9641-41426A0BF5FD}" srcOrd="1" destOrd="0" presId="urn:microsoft.com/office/officeart/2005/8/layout/vList5"/>
    <dgm:cxn modelId="{5C784E47-DB22-4877-8F34-2B15EDF58B98}" type="presParOf" srcId="{3D25B066-9872-4875-8EC6-814931C6C776}" destId="{E23D0C63-3682-40A9-804F-C5EB71C68E42}" srcOrd="2" destOrd="0" presId="urn:microsoft.com/office/officeart/2005/8/layout/vList5"/>
    <dgm:cxn modelId="{3355A5ED-49EF-4CF0-AF83-1F0395E2F0BF}" type="presParOf" srcId="{E23D0C63-3682-40A9-804F-C5EB71C68E42}" destId="{E3BA308C-19CF-4DCA-8583-988C6EEB1AF7}" srcOrd="0" destOrd="0" presId="urn:microsoft.com/office/officeart/2005/8/layout/vList5"/>
    <dgm:cxn modelId="{C8064E51-F218-41F2-A801-8EEFFBECE001}" type="presParOf" srcId="{E23D0C63-3682-40A9-804F-C5EB71C68E42}" destId="{6D047BE0-AB5F-48BA-9005-3425B7E804D7}" srcOrd="1" destOrd="0" presId="urn:microsoft.com/office/officeart/2005/8/layout/vList5"/>
    <dgm:cxn modelId="{A255C5DB-B885-448A-8CF7-6A329122D770}" type="presParOf" srcId="{3D25B066-9872-4875-8EC6-814931C6C776}" destId="{109879AE-7DEA-4A0E-84BB-D72CE127D320}" srcOrd="3" destOrd="0" presId="urn:microsoft.com/office/officeart/2005/8/layout/vList5"/>
    <dgm:cxn modelId="{42AF63AC-760D-45D2-AD35-9886964B87FD}" type="presParOf" srcId="{3D25B066-9872-4875-8EC6-814931C6C776}" destId="{E296E385-0A6A-497F-AE50-9C629EBAE27E}" srcOrd="4" destOrd="0" presId="urn:microsoft.com/office/officeart/2005/8/layout/vList5"/>
    <dgm:cxn modelId="{6A555D11-5634-4504-9989-90CB065CD79B}" type="presParOf" srcId="{E296E385-0A6A-497F-AE50-9C629EBAE27E}" destId="{EA849E10-DAB7-4D12-9046-846ACD5B51E6}" srcOrd="0" destOrd="0" presId="urn:microsoft.com/office/officeart/2005/8/layout/vList5"/>
    <dgm:cxn modelId="{44F8386C-32D9-4AC3-A80C-86ECF16D8BB4}" type="presParOf" srcId="{E296E385-0A6A-497F-AE50-9C629EBAE27E}" destId="{F9F9DA96-1F8A-493B-BE3F-476FEADB7C6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B1788-8ED7-4B82-A1B6-F017E6D224EB}">
      <dsp:nvSpPr>
        <dsp:cNvPr id="0" name=""/>
        <dsp:cNvSpPr/>
      </dsp:nvSpPr>
      <dsp:spPr>
        <a:xfrm>
          <a:off x="8490270" y="3018210"/>
          <a:ext cx="91440" cy="5619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194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9CC50B-5397-44C9-B5A9-9B620772A194}">
      <dsp:nvSpPr>
        <dsp:cNvPr id="0" name=""/>
        <dsp:cNvSpPr/>
      </dsp:nvSpPr>
      <dsp:spPr>
        <a:xfrm>
          <a:off x="6501219" y="1277495"/>
          <a:ext cx="2034770" cy="513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779"/>
              </a:lnTo>
              <a:lnTo>
                <a:pt x="2034770" y="334779"/>
              </a:lnTo>
              <a:lnTo>
                <a:pt x="2034770" y="51377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4DCB8-9F84-4E7C-9A54-3F4E822CE9CA}">
      <dsp:nvSpPr>
        <dsp:cNvPr id="0" name=""/>
        <dsp:cNvSpPr/>
      </dsp:nvSpPr>
      <dsp:spPr>
        <a:xfrm>
          <a:off x="4009225" y="3018210"/>
          <a:ext cx="1803931" cy="561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948"/>
              </a:lnTo>
              <a:lnTo>
                <a:pt x="1803931" y="382948"/>
              </a:lnTo>
              <a:lnTo>
                <a:pt x="1803931" y="56194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8BD2AB-AEFC-4B2D-93D3-8D37D61EE145}">
      <dsp:nvSpPr>
        <dsp:cNvPr id="0" name=""/>
        <dsp:cNvSpPr/>
      </dsp:nvSpPr>
      <dsp:spPr>
        <a:xfrm>
          <a:off x="2467172" y="3018210"/>
          <a:ext cx="1542052" cy="561944"/>
        </a:xfrm>
        <a:custGeom>
          <a:avLst/>
          <a:gdLst/>
          <a:ahLst/>
          <a:cxnLst/>
          <a:rect l="0" t="0" r="0" b="0"/>
          <a:pathLst>
            <a:path>
              <a:moveTo>
                <a:pt x="1542052" y="0"/>
              </a:moveTo>
              <a:lnTo>
                <a:pt x="1542052" y="382948"/>
              </a:lnTo>
              <a:lnTo>
                <a:pt x="0" y="382948"/>
              </a:lnTo>
              <a:lnTo>
                <a:pt x="0" y="56194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5C5444-D3F2-47A7-9A66-60653F53AAD8}">
      <dsp:nvSpPr>
        <dsp:cNvPr id="0" name=""/>
        <dsp:cNvSpPr/>
      </dsp:nvSpPr>
      <dsp:spPr>
        <a:xfrm>
          <a:off x="4009225" y="1277495"/>
          <a:ext cx="2491994" cy="513775"/>
        </a:xfrm>
        <a:custGeom>
          <a:avLst/>
          <a:gdLst/>
          <a:ahLst/>
          <a:cxnLst/>
          <a:rect l="0" t="0" r="0" b="0"/>
          <a:pathLst>
            <a:path>
              <a:moveTo>
                <a:pt x="2491994" y="0"/>
              </a:moveTo>
              <a:lnTo>
                <a:pt x="2491994" y="334779"/>
              </a:lnTo>
              <a:lnTo>
                <a:pt x="0" y="334779"/>
              </a:lnTo>
              <a:lnTo>
                <a:pt x="0" y="51377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393CAA-472B-4E6E-B530-959A1C1025CE}">
      <dsp:nvSpPr>
        <dsp:cNvPr id="0" name=""/>
        <dsp:cNvSpPr/>
      </dsp:nvSpPr>
      <dsp:spPr>
        <a:xfrm>
          <a:off x="5535125" y="50556"/>
          <a:ext cx="1932187" cy="1226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004913-F3B5-4A14-850D-FA8334EEC789}">
      <dsp:nvSpPr>
        <dsp:cNvPr id="0" name=""/>
        <dsp:cNvSpPr/>
      </dsp:nvSpPr>
      <dsp:spPr>
        <a:xfrm>
          <a:off x="5749813" y="254509"/>
          <a:ext cx="1932187" cy="1226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/>
            <a:t>Уроки</a:t>
          </a:r>
          <a:endParaRPr lang="uk-UA" sz="2400" kern="1200" dirty="0"/>
        </a:p>
      </dsp:txBody>
      <dsp:txXfrm>
        <a:off x="5785749" y="290445"/>
        <a:ext cx="1860315" cy="1155067"/>
      </dsp:txXfrm>
    </dsp:sp>
    <dsp:sp modelId="{D89809B9-9483-4662-A153-C9FB00D3AB55}">
      <dsp:nvSpPr>
        <dsp:cNvPr id="0" name=""/>
        <dsp:cNvSpPr/>
      </dsp:nvSpPr>
      <dsp:spPr>
        <a:xfrm>
          <a:off x="1734218" y="1791270"/>
          <a:ext cx="4550012" cy="1226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ADF542-5C42-4A52-AE0D-4C8353C3BC44}">
      <dsp:nvSpPr>
        <dsp:cNvPr id="0" name=""/>
        <dsp:cNvSpPr/>
      </dsp:nvSpPr>
      <dsp:spPr>
        <a:xfrm>
          <a:off x="1948906" y="1995223"/>
          <a:ext cx="4550012" cy="1226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baseline="0" dirty="0" smtClean="0"/>
            <a:t>Комунікація, </a:t>
          </a:r>
          <a:r>
            <a:rPr lang="uk-UA" sz="2400" kern="1200" baseline="0" dirty="0" err="1" smtClean="0"/>
            <a:t>фітбек</a:t>
          </a:r>
          <a:endParaRPr lang="uk-UA" sz="2400" kern="1200" baseline="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baseline="0" dirty="0" smtClean="0"/>
            <a:t>Google classroom</a:t>
          </a:r>
          <a:endParaRPr lang="uk-UA" sz="2400" kern="1200" baseline="0" dirty="0"/>
        </a:p>
      </dsp:txBody>
      <dsp:txXfrm>
        <a:off x="1984842" y="2031159"/>
        <a:ext cx="4478140" cy="1155067"/>
      </dsp:txXfrm>
    </dsp:sp>
    <dsp:sp modelId="{7EE1F9C1-610E-4ECA-941E-5E941D5AB019}">
      <dsp:nvSpPr>
        <dsp:cNvPr id="0" name=""/>
        <dsp:cNvSpPr/>
      </dsp:nvSpPr>
      <dsp:spPr>
        <a:xfrm>
          <a:off x="877929" y="3580154"/>
          <a:ext cx="3178487" cy="1226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B0B0B-EA44-4AA2-A590-5EB5C67BFD40}">
      <dsp:nvSpPr>
        <dsp:cNvPr id="0" name=""/>
        <dsp:cNvSpPr/>
      </dsp:nvSpPr>
      <dsp:spPr>
        <a:xfrm>
          <a:off x="1092616" y="3784107"/>
          <a:ext cx="3178487" cy="1226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Навчальний матеріал (основний і додатковий з теми уроку)</a:t>
          </a:r>
          <a:endParaRPr lang="uk-UA" sz="2000" kern="1200" dirty="0"/>
        </a:p>
      </dsp:txBody>
      <dsp:txXfrm>
        <a:off x="1128552" y="3820043"/>
        <a:ext cx="3106615" cy="1155067"/>
      </dsp:txXfrm>
    </dsp:sp>
    <dsp:sp modelId="{0029CBA4-0BD7-4B4F-8C85-816E56052ACE}">
      <dsp:nvSpPr>
        <dsp:cNvPr id="0" name=""/>
        <dsp:cNvSpPr/>
      </dsp:nvSpPr>
      <dsp:spPr>
        <a:xfrm>
          <a:off x="4485791" y="3580154"/>
          <a:ext cx="2654729" cy="1226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369CDF-2879-4998-B3C2-4D9D45776403}">
      <dsp:nvSpPr>
        <dsp:cNvPr id="0" name=""/>
        <dsp:cNvSpPr/>
      </dsp:nvSpPr>
      <dsp:spPr>
        <a:xfrm>
          <a:off x="4700479" y="3784107"/>
          <a:ext cx="2654729" cy="1226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Оцінювання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навчальної діяльності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(тести, творчі роботи)</a:t>
          </a:r>
          <a:endParaRPr lang="uk-UA" sz="1800" kern="1200" dirty="0"/>
        </a:p>
      </dsp:txBody>
      <dsp:txXfrm>
        <a:off x="4736415" y="3820043"/>
        <a:ext cx="2582857" cy="1155067"/>
      </dsp:txXfrm>
    </dsp:sp>
    <dsp:sp modelId="{40783C38-721D-461F-95C0-DC838D2709D8}">
      <dsp:nvSpPr>
        <dsp:cNvPr id="0" name=""/>
        <dsp:cNvSpPr/>
      </dsp:nvSpPr>
      <dsp:spPr>
        <a:xfrm>
          <a:off x="7569896" y="1791270"/>
          <a:ext cx="1932187" cy="1226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2FB98A-F96A-4F63-B794-4F03C5482741}">
      <dsp:nvSpPr>
        <dsp:cNvPr id="0" name=""/>
        <dsp:cNvSpPr/>
      </dsp:nvSpPr>
      <dsp:spPr>
        <a:xfrm>
          <a:off x="7784584" y="1995223"/>
          <a:ext cx="1932187" cy="1226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err="1" smtClean="0"/>
            <a:t>Відеоуроки</a:t>
          </a:r>
          <a:endParaRPr lang="uk-UA" sz="2000" kern="1200" dirty="0"/>
        </a:p>
      </dsp:txBody>
      <dsp:txXfrm>
        <a:off x="7820520" y="2031159"/>
        <a:ext cx="1860315" cy="1155067"/>
      </dsp:txXfrm>
    </dsp:sp>
    <dsp:sp modelId="{077F0FDF-F76A-4427-8254-623E360E5B3F}">
      <dsp:nvSpPr>
        <dsp:cNvPr id="0" name=""/>
        <dsp:cNvSpPr/>
      </dsp:nvSpPr>
      <dsp:spPr>
        <a:xfrm>
          <a:off x="7569896" y="3580154"/>
          <a:ext cx="1932187" cy="1226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0825F-5AC7-464C-8CE2-4960705FB257}">
      <dsp:nvSpPr>
        <dsp:cNvPr id="0" name=""/>
        <dsp:cNvSpPr/>
      </dsp:nvSpPr>
      <dsp:spPr>
        <a:xfrm>
          <a:off x="7784584" y="3784107"/>
          <a:ext cx="1932187" cy="1226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Платформа </a:t>
          </a:r>
          <a:r>
            <a:rPr lang="en-US" sz="2100" kern="1200" dirty="0" smtClean="0"/>
            <a:t>Zoom</a:t>
          </a:r>
          <a:endParaRPr lang="uk-UA" sz="2100" kern="1200" dirty="0"/>
        </a:p>
      </dsp:txBody>
      <dsp:txXfrm>
        <a:off x="7820520" y="3820043"/>
        <a:ext cx="1860315" cy="11550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1CCBF-4411-4ED9-AB89-DB527278A2F0}">
      <dsp:nvSpPr>
        <dsp:cNvPr id="0" name=""/>
        <dsp:cNvSpPr/>
      </dsp:nvSpPr>
      <dsp:spPr>
        <a:xfrm>
          <a:off x="0" y="825975"/>
          <a:ext cx="3283526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06C9AC-FE95-44C3-8EC4-7D45C80D63D0}">
      <dsp:nvSpPr>
        <dsp:cNvPr id="0" name=""/>
        <dsp:cNvSpPr/>
      </dsp:nvSpPr>
      <dsp:spPr>
        <a:xfrm>
          <a:off x="157124" y="251342"/>
          <a:ext cx="3126401" cy="1065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877" tIns="0" rIns="8687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</a:rPr>
            <a:t>Кількість учасників до 100 осіб, для класу з 30-ти осіб досить зручно</a:t>
          </a:r>
          <a:endParaRPr lang="uk-UA" sz="1600" kern="1200" dirty="0">
            <a:solidFill>
              <a:schemeClr val="tx1"/>
            </a:solidFill>
          </a:endParaRPr>
        </a:p>
      </dsp:txBody>
      <dsp:txXfrm>
        <a:off x="209131" y="303349"/>
        <a:ext cx="3022387" cy="961346"/>
      </dsp:txXfrm>
    </dsp:sp>
    <dsp:sp modelId="{43EE07AC-C981-4C2E-A5B7-636833CDE8C0}">
      <dsp:nvSpPr>
        <dsp:cNvPr id="0" name=""/>
        <dsp:cNvSpPr/>
      </dsp:nvSpPr>
      <dsp:spPr>
        <a:xfrm>
          <a:off x="0" y="3071533"/>
          <a:ext cx="3283526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35D8FB-F9BC-4408-B28B-A68C10341B86}">
      <dsp:nvSpPr>
        <dsp:cNvPr id="0" name=""/>
        <dsp:cNvSpPr/>
      </dsp:nvSpPr>
      <dsp:spPr>
        <a:xfrm>
          <a:off x="156320" y="1515156"/>
          <a:ext cx="3126401" cy="18810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877" tIns="0" rIns="8687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</a:rPr>
            <a:t>Взаємодія між </a:t>
          </a:r>
          <a:r>
            <a:rPr lang="uk-UA" sz="1400" kern="1200" dirty="0" smtClean="0">
              <a:solidFill>
                <a:schemeClr val="tx1"/>
              </a:solidFill>
            </a:rPr>
            <a:t>учасниками:</a:t>
          </a:r>
          <a:r>
            <a:rPr lang="en-US" sz="1400" kern="1200" dirty="0" smtClean="0">
              <a:solidFill>
                <a:schemeClr val="tx1"/>
              </a:solidFill>
            </a:rPr>
            <a:t/>
          </a:r>
          <a:br>
            <a:rPr lang="en-US" sz="1400" kern="1200" dirty="0" smtClean="0">
              <a:solidFill>
                <a:schemeClr val="tx1"/>
              </a:solidFill>
            </a:rPr>
          </a:br>
          <a:r>
            <a:rPr lang="uk-UA" sz="1400" kern="1200" dirty="0" smtClean="0">
              <a:solidFill>
                <a:schemeClr val="tx1"/>
              </a:solidFill>
            </a:rPr>
            <a:t>1</a:t>
          </a:r>
          <a:r>
            <a:rPr lang="en-US" sz="1400" kern="1200" dirty="0" smtClean="0">
              <a:solidFill>
                <a:schemeClr val="tx1"/>
              </a:solidFill>
            </a:rPr>
            <a:t>)</a:t>
          </a:r>
          <a:r>
            <a:rPr lang="uk-UA" sz="1400" kern="1200" dirty="0" smtClean="0">
              <a:solidFill>
                <a:schemeClr val="tx1"/>
              </a:solidFill>
            </a:rPr>
            <a:t> чат, у якому учні можуть поставити запитання,  дати короткі відповіді;</a:t>
          </a:r>
          <a:endParaRPr lang="en-US" sz="14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</a:rPr>
            <a:t>2) спільна демонстрація (використання будь-яким учасником презентації, відео, які доступні всім учням).</a:t>
          </a:r>
          <a:endParaRPr lang="uk-UA" sz="1400" kern="1200" dirty="0">
            <a:solidFill>
              <a:schemeClr val="tx1"/>
            </a:solidFill>
          </a:endParaRPr>
        </a:p>
      </dsp:txBody>
      <dsp:txXfrm>
        <a:off x="248148" y="1606984"/>
        <a:ext cx="2942745" cy="1697440"/>
      </dsp:txXfrm>
    </dsp:sp>
    <dsp:sp modelId="{B50CDE78-74BE-4778-8C14-08EA8BEBC8EE}">
      <dsp:nvSpPr>
        <dsp:cNvPr id="0" name=""/>
        <dsp:cNvSpPr/>
      </dsp:nvSpPr>
      <dsp:spPr>
        <a:xfrm>
          <a:off x="0" y="4069453"/>
          <a:ext cx="3283526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4F8E1C-47E2-4ED7-9FCC-1C092EA977EC}">
      <dsp:nvSpPr>
        <dsp:cNvPr id="0" name=""/>
        <dsp:cNvSpPr/>
      </dsp:nvSpPr>
      <dsp:spPr>
        <a:xfrm>
          <a:off x="156320" y="3744733"/>
          <a:ext cx="3126401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877" tIns="0" rIns="8687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</a:rPr>
            <a:t>Фіксований час – 45 хв.</a:t>
          </a:r>
          <a:endParaRPr lang="uk-UA" sz="1600" kern="1200" dirty="0">
            <a:solidFill>
              <a:schemeClr val="tx1"/>
            </a:solidFill>
          </a:endParaRPr>
        </a:p>
      </dsp:txBody>
      <dsp:txXfrm>
        <a:off x="188023" y="3776436"/>
        <a:ext cx="3062995" cy="586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2E391-2F2C-4C37-B0D8-B221DD1963FC}">
      <dsp:nvSpPr>
        <dsp:cNvPr id="0" name=""/>
        <dsp:cNvSpPr/>
      </dsp:nvSpPr>
      <dsp:spPr>
        <a:xfrm flipV="1">
          <a:off x="1367399" y="1883"/>
          <a:ext cx="7216472" cy="58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 dirty="0"/>
        </a:p>
      </dsp:txBody>
      <dsp:txXfrm rot="10800000">
        <a:off x="1367399" y="1883"/>
        <a:ext cx="7216472" cy="58426"/>
      </dsp:txXfrm>
    </dsp:sp>
    <dsp:sp modelId="{54FBD6BB-632C-4549-A1CE-3C38E5B63FCF}">
      <dsp:nvSpPr>
        <dsp:cNvPr id="0" name=""/>
        <dsp:cNvSpPr/>
      </dsp:nvSpPr>
      <dsp:spPr>
        <a:xfrm>
          <a:off x="1367399" y="60310"/>
          <a:ext cx="1486073" cy="11760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9FF95-AD9F-4A11-BDDB-5D1B882A2A47}">
      <dsp:nvSpPr>
        <dsp:cNvPr id="0" name=""/>
        <dsp:cNvSpPr/>
      </dsp:nvSpPr>
      <dsp:spPr>
        <a:xfrm>
          <a:off x="2260031" y="60310"/>
          <a:ext cx="1486073" cy="11760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ED6F0A-CF45-4AB0-8D2A-55F33E795E3D}">
      <dsp:nvSpPr>
        <dsp:cNvPr id="0" name=""/>
        <dsp:cNvSpPr/>
      </dsp:nvSpPr>
      <dsp:spPr>
        <a:xfrm>
          <a:off x="3153368" y="60310"/>
          <a:ext cx="1486073" cy="11760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1FD8-CE0F-48D3-9892-BFCC6A6874A4}">
      <dsp:nvSpPr>
        <dsp:cNvPr id="0" name=""/>
        <dsp:cNvSpPr/>
      </dsp:nvSpPr>
      <dsp:spPr>
        <a:xfrm>
          <a:off x="4046000" y="60310"/>
          <a:ext cx="1486073" cy="11760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29102-280A-4040-A899-0CD4126641BD}">
      <dsp:nvSpPr>
        <dsp:cNvPr id="0" name=""/>
        <dsp:cNvSpPr/>
      </dsp:nvSpPr>
      <dsp:spPr>
        <a:xfrm>
          <a:off x="4939337" y="60310"/>
          <a:ext cx="1486073" cy="11760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474F59-0D84-4DEF-8E27-85FF0B37DD16}">
      <dsp:nvSpPr>
        <dsp:cNvPr id="0" name=""/>
        <dsp:cNvSpPr/>
      </dsp:nvSpPr>
      <dsp:spPr>
        <a:xfrm>
          <a:off x="5831969" y="60310"/>
          <a:ext cx="1486073" cy="11760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A20E6A-C232-4A96-8CDF-CB8C0E9A1696}">
      <dsp:nvSpPr>
        <dsp:cNvPr id="0" name=""/>
        <dsp:cNvSpPr/>
      </dsp:nvSpPr>
      <dsp:spPr>
        <a:xfrm>
          <a:off x="6725306" y="60310"/>
          <a:ext cx="1486073" cy="11760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0CF1F2-A361-4CE7-83E2-FD60A619CDFE}">
      <dsp:nvSpPr>
        <dsp:cNvPr id="0" name=""/>
        <dsp:cNvSpPr/>
      </dsp:nvSpPr>
      <dsp:spPr>
        <a:xfrm>
          <a:off x="1372674" y="149126"/>
          <a:ext cx="6211993" cy="9408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I. </a:t>
          </a:r>
          <a:r>
            <a:rPr lang="uk-UA" sz="24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Організаційний момент</a:t>
          </a:r>
          <a:endParaRPr lang="uk-UA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72674" y="149126"/>
        <a:ext cx="6211993" cy="940850"/>
      </dsp:txXfrm>
    </dsp:sp>
    <dsp:sp modelId="{BD0AD736-A6CF-44AB-8077-F38B7950E96E}">
      <dsp:nvSpPr>
        <dsp:cNvPr id="0" name=""/>
        <dsp:cNvSpPr/>
      </dsp:nvSpPr>
      <dsp:spPr>
        <a:xfrm>
          <a:off x="1367399" y="1395577"/>
          <a:ext cx="7906925" cy="577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1" kern="1200" baseline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ІІ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Активізація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пізнавальної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учнів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короткі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запитання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67399" y="1395577"/>
        <a:ext cx="7906925" cy="577339"/>
      </dsp:txXfrm>
    </dsp:sp>
    <dsp:sp modelId="{C24873EF-AFF8-4A64-B82D-3A0DB157759A}">
      <dsp:nvSpPr>
        <dsp:cNvPr id="0" name=""/>
        <dsp:cNvSpPr/>
      </dsp:nvSpPr>
      <dsp:spPr>
        <a:xfrm>
          <a:off x="1367399" y="1878355"/>
          <a:ext cx="1486073" cy="11760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278D8-6117-46FE-B977-DD2B75CEFB02}">
      <dsp:nvSpPr>
        <dsp:cNvPr id="0" name=""/>
        <dsp:cNvSpPr/>
      </dsp:nvSpPr>
      <dsp:spPr>
        <a:xfrm>
          <a:off x="2260031" y="1878355"/>
          <a:ext cx="1486073" cy="11760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BE0F8E-6799-412D-8F7F-E1944FC8A1D3}">
      <dsp:nvSpPr>
        <dsp:cNvPr id="0" name=""/>
        <dsp:cNvSpPr/>
      </dsp:nvSpPr>
      <dsp:spPr>
        <a:xfrm>
          <a:off x="3153368" y="1878355"/>
          <a:ext cx="1486073" cy="11760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C87CCC-18FA-4623-91FE-DFB4DFB3EA3D}">
      <dsp:nvSpPr>
        <dsp:cNvPr id="0" name=""/>
        <dsp:cNvSpPr/>
      </dsp:nvSpPr>
      <dsp:spPr>
        <a:xfrm>
          <a:off x="4046000" y="1878355"/>
          <a:ext cx="1486073" cy="11760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59CFAF-C608-4512-BA4A-70DB44904750}">
      <dsp:nvSpPr>
        <dsp:cNvPr id="0" name=""/>
        <dsp:cNvSpPr/>
      </dsp:nvSpPr>
      <dsp:spPr>
        <a:xfrm>
          <a:off x="4939337" y="1878355"/>
          <a:ext cx="1486073" cy="11760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6A7FCD-9B4A-4586-8557-DE366A7B8D66}">
      <dsp:nvSpPr>
        <dsp:cNvPr id="0" name=""/>
        <dsp:cNvSpPr/>
      </dsp:nvSpPr>
      <dsp:spPr>
        <a:xfrm>
          <a:off x="5831969" y="1878355"/>
          <a:ext cx="1486073" cy="11760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2860A1-831C-4517-A47C-07AE1EDF1C71}">
      <dsp:nvSpPr>
        <dsp:cNvPr id="0" name=""/>
        <dsp:cNvSpPr/>
      </dsp:nvSpPr>
      <dsp:spPr>
        <a:xfrm>
          <a:off x="6441362" y="1878355"/>
          <a:ext cx="2053961" cy="11760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0F7265-A6C7-4053-BD67-DF1624D41FFB}">
      <dsp:nvSpPr>
        <dsp:cNvPr id="0" name=""/>
        <dsp:cNvSpPr/>
      </dsp:nvSpPr>
      <dsp:spPr>
        <a:xfrm>
          <a:off x="1367399" y="1995961"/>
          <a:ext cx="6433299" cy="9408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ІІІ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Мотивація</a:t>
          </a:r>
          <a:r>
            <a:rPr lang="ru-RU" sz="24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навчальної</a:t>
          </a:r>
          <a:r>
            <a:rPr lang="ru-RU" sz="24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4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пізнавальної</a:t>
          </a:r>
          <a:r>
            <a:rPr lang="ru-RU" sz="24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24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4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приділяємо</a:t>
          </a:r>
          <a:r>
            <a:rPr lang="ru-RU" sz="24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достатню</a:t>
          </a:r>
          <a:r>
            <a:rPr lang="ru-RU" sz="24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увагу</a:t>
          </a:r>
          <a:r>
            <a:rPr lang="ru-RU" sz="24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!)</a:t>
          </a:r>
          <a:endParaRPr lang="uk-UA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67399" y="1995961"/>
        <a:ext cx="6433299" cy="940850"/>
      </dsp:txXfrm>
    </dsp:sp>
    <dsp:sp modelId="{5191E988-D61D-415B-B64E-BB8F1DC6467A}">
      <dsp:nvSpPr>
        <dsp:cNvPr id="0" name=""/>
        <dsp:cNvSpPr/>
      </dsp:nvSpPr>
      <dsp:spPr>
        <a:xfrm>
          <a:off x="1367399" y="3213623"/>
          <a:ext cx="6350739" cy="577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V.</a:t>
          </a:r>
          <a:r>
            <a:rPr lang="uk-UA" sz="2400" b="1" i="0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Вивчення нового матеріалу </a:t>
          </a:r>
          <a:r>
            <a:rPr lang="en-US" sz="2400" b="1" i="0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2400" b="1" i="0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2400" b="1" i="0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(фокус на основних моментах</a:t>
          </a:r>
          <a:r>
            <a:rPr lang="uk-UA" sz="1800" b="0" i="0" kern="1200" dirty="0" smtClean="0">
              <a:solidFill>
                <a:srgbClr val="000000"/>
              </a:solidFill>
              <a:effectLst/>
              <a:latin typeface="Roboto"/>
            </a:rPr>
            <a:t>).</a:t>
          </a: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sz="1800" kern="1200" dirty="0"/>
        </a:p>
      </dsp:txBody>
      <dsp:txXfrm>
        <a:off x="1367399" y="3213623"/>
        <a:ext cx="6350739" cy="577339"/>
      </dsp:txXfrm>
    </dsp:sp>
    <dsp:sp modelId="{322AB24C-26B2-4501-8FA9-02B2888AA60E}">
      <dsp:nvSpPr>
        <dsp:cNvPr id="0" name=""/>
        <dsp:cNvSpPr/>
      </dsp:nvSpPr>
      <dsp:spPr>
        <a:xfrm>
          <a:off x="1367399" y="3696400"/>
          <a:ext cx="1486073" cy="11760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3AB774-B0AF-4DA2-A2A9-1FF172476EBA}">
      <dsp:nvSpPr>
        <dsp:cNvPr id="0" name=""/>
        <dsp:cNvSpPr/>
      </dsp:nvSpPr>
      <dsp:spPr>
        <a:xfrm>
          <a:off x="2260031" y="3696400"/>
          <a:ext cx="1486073" cy="11760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1D3CDB-FAE5-46E6-AB0C-A52D8D0E2CB7}">
      <dsp:nvSpPr>
        <dsp:cNvPr id="0" name=""/>
        <dsp:cNvSpPr/>
      </dsp:nvSpPr>
      <dsp:spPr>
        <a:xfrm>
          <a:off x="3153368" y="3696400"/>
          <a:ext cx="1486073" cy="11760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668E3C-EE5C-4C62-8FC7-BF2BCE751F92}">
      <dsp:nvSpPr>
        <dsp:cNvPr id="0" name=""/>
        <dsp:cNvSpPr/>
      </dsp:nvSpPr>
      <dsp:spPr>
        <a:xfrm>
          <a:off x="4046000" y="3696400"/>
          <a:ext cx="1486073" cy="11760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91C4F-E192-4D48-9C38-831489AA071F}">
      <dsp:nvSpPr>
        <dsp:cNvPr id="0" name=""/>
        <dsp:cNvSpPr/>
      </dsp:nvSpPr>
      <dsp:spPr>
        <a:xfrm>
          <a:off x="4939337" y="3696400"/>
          <a:ext cx="1486073" cy="11760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AEBAF2-00E1-4FDA-BF20-210F814D5A99}">
      <dsp:nvSpPr>
        <dsp:cNvPr id="0" name=""/>
        <dsp:cNvSpPr/>
      </dsp:nvSpPr>
      <dsp:spPr>
        <a:xfrm>
          <a:off x="5831969" y="3696400"/>
          <a:ext cx="1486073" cy="11760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0B3BCE-F9C5-41FC-A2CF-6C8ED0793DD7}">
      <dsp:nvSpPr>
        <dsp:cNvPr id="0" name=""/>
        <dsp:cNvSpPr/>
      </dsp:nvSpPr>
      <dsp:spPr>
        <a:xfrm>
          <a:off x="6725306" y="3696400"/>
          <a:ext cx="1486073" cy="11760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35B4F-4CE5-4BD0-BB4F-23087C120139}">
      <dsp:nvSpPr>
        <dsp:cNvPr id="0" name=""/>
        <dsp:cNvSpPr/>
      </dsp:nvSpPr>
      <dsp:spPr>
        <a:xfrm>
          <a:off x="1367399" y="3814006"/>
          <a:ext cx="6433299" cy="9408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V. </a:t>
          </a: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Домашнє завдання. </a:t>
          </a:r>
          <a:endParaRPr lang="uk-UA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67399" y="3814006"/>
        <a:ext cx="6433299" cy="9408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CAC50-F7C5-46D1-817B-C23053FD0442}">
      <dsp:nvSpPr>
        <dsp:cNvPr id="0" name=""/>
        <dsp:cNvSpPr/>
      </dsp:nvSpPr>
      <dsp:spPr>
        <a:xfrm>
          <a:off x="0" y="913328"/>
          <a:ext cx="108204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66DED4-89F5-4DC7-A5F8-7F144CC35C0F}">
      <dsp:nvSpPr>
        <dsp:cNvPr id="0" name=""/>
        <dsp:cNvSpPr/>
      </dsp:nvSpPr>
      <dsp:spPr>
        <a:xfrm>
          <a:off x="515131" y="73906"/>
          <a:ext cx="10302616" cy="12231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05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Відсутня перевірка домашнього завдання (вона здійснюється дистанційно, завдяки іншим платформам).</a:t>
          </a:r>
          <a:endParaRPr lang="uk-UA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4842" y="133617"/>
        <a:ext cx="10183194" cy="1103759"/>
      </dsp:txXfrm>
    </dsp:sp>
    <dsp:sp modelId="{485B32CC-1AC9-43B3-A793-1B8A414B9A27}">
      <dsp:nvSpPr>
        <dsp:cNvPr id="0" name=""/>
        <dsp:cNvSpPr/>
      </dsp:nvSpPr>
      <dsp:spPr>
        <a:xfrm>
          <a:off x="0" y="2092688"/>
          <a:ext cx="108204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BEB78-E558-4EC6-B1D0-43E88CD00896}">
      <dsp:nvSpPr>
        <dsp:cNvPr id="0" name=""/>
        <dsp:cNvSpPr/>
      </dsp:nvSpPr>
      <dsp:spPr>
        <a:xfrm>
          <a:off x="541020" y="1708928"/>
          <a:ext cx="10199752" cy="767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05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Відсутнє закріплення вивченого матеріалу, оскільки це відбувається після </a:t>
          </a:r>
          <a:r>
            <a:rPr lang="uk-UA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відеоуроку</a:t>
          </a:r>
          <a:r>
            <a:rPr lang="uk-UA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uk-UA" sz="3200" kern="1200" dirty="0" smtClean="0"/>
            <a:t>  </a:t>
          </a:r>
          <a:endParaRPr lang="uk-UA" sz="3200" kern="1200" dirty="0"/>
        </a:p>
      </dsp:txBody>
      <dsp:txXfrm>
        <a:off x="578487" y="1746395"/>
        <a:ext cx="10124818" cy="692586"/>
      </dsp:txXfrm>
    </dsp:sp>
    <dsp:sp modelId="{53D6A3E5-F0F0-4695-9A28-DCB47E667BD9}">
      <dsp:nvSpPr>
        <dsp:cNvPr id="0" name=""/>
        <dsp:cNvSpPr/>
      </dsp:nvSpPr>
      <dsp:spPr>
        <a:xfrm>
          <a:off x="0" y="3574750"/>
          <a:ext cx="108204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7A8401-F4F9-455F-B992-3324406F8FF2}">
      <dsp:nvSpPr>
        <dsp:cNvPr id="0" name=""/>
        <dsp:cNvSpPr/>
      </dsp:nvSpPr>
      <dsp:spPr>
        <a:xfrm>
          <a:off x="515131" y="2888288"/>
          <a:ext cx="10302616" cy="10702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05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Відсутня повноцінна рефлексія (за умов </a:t>
          </a:r>
          <a:r>
            <a:rPr lang="uk-UA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відеоуроку</a:t>
          </a:r>
          <a:r>
            <a:rPr lang="uk-UA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вона може бути частковою).</a:t>
          </a:r>
          <a:endParaRPr lang="uk-UA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7375" y="2940532"/>
        <a:ext cx="10198128" cy="9657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C58C09-3A78-4546-AD34-004F8433BCEE}">
      <dsp:nvSpPr>
        <dsp:cNvPr id="0" name=""/>
        <dsp:cNvSpPr/>
      </dsp:nvSpPr>
      <dsp:spPr>
        <a:xfrm rot="5400000">
          <a:off x="-220979" y="225234"/>
          <a:ext cx="1473199" cy="10312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/>
        </a:p>
      </dsp:txBody>
      <dsp:txXfrm rot="-5400000">
        <a:off x="2" y="519874"/>
        <a:ext cx="1031239" cy="441960"/>
      </dsp:txXfrm>
    </dsp:sp>
    <dsp:sp modelId="{74E65AF0-445A-452D-8963-CEA673E5B781}">
      <dsp:nvSpPr>
        <dsp:cNvPr id="0" name=""/>
        <dsp:cNvSpPr/>
      </dsp:nvSpPr>
      <dsp:spPr>
        <a:xfrm rot="5400000">
          <a:off x="4952307" y="-3916813"/>
          <a:ext cx="957579" cy="87997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Зручність </a:t>
          </a:r>
          <a:endParaRPr lang="uk-UA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Швидка комунікація з учнями (завдяки сповіщенням).</a:t>
          </a:r>
          <a:endParaRPr lang="uk-UA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31240" y="50999"/>
        <a:ext cx="8752970" cy="864089"/>
      </dsp:txXfrm>
    </dsp:sp>
    <dsp:sp modelId="{CE0EFC73-80B3-43C9-9136-B0F1E6415150}">
      <dsp:nvSpPr>
        <dsp:cNvPr id="0" name=""/>
        <dsp:cNvSpPr/>
      </dsp:nvSpPr>
      <dsp:spPr>
        <a:xfrm rot="5400000">
          <a:off x="-220979" y="1516563"/>
          <a:ext cx="1473199" cy="10312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/>
        </a:p>
      </dsp:txBody>
      <dsp:txXfrm rot="-5400000">
        <a:off x="2" y="1811203"/>
        <a:ext cx="1031239" cy="441960"/>
      </dsp:txXfrm>
    </dsp:sp>
    <dsp:sp modelId="{77F39F43-FDCC-4C72-8C43-98C350EA317B}">
      <dsp:nvSpPr>
        <dsp:cNvPr id="0" name=""/>
        <dsp:cNvSpPr/>
      </dsp:nvSpPr>
      <dsp:spPr>
        <a:xfrm rot="5400000">
          <a:off x="4952307" y="-2625484"/>
          <a:ext cx="957579" cy="87997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Можливість викладати навчальний матеріал, давати завдання, тести.</a:t>
          </a:r>
          <a:endParaRPr lang="uk-UA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Швидка перевірка виконаних робіт.</a:t>
          </a:r>
          <a:endParaRPr lang="uk-UA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31240" y="1342328"/>
        <a:ext cx="8752970" cy="864089"/>
      </dsp:txXfrm>
    </dsp:sp>
    <dsp:sp modelId="{843E3CC8-506C-45ED-93C9-18DC0EA29EEA}">
      <dsp:nvSpPr>
        <dsp:cNvPr id="0" name=""/>
        <dsp:cNvSpPr/>
      </dsp:nvSpPr>
      <dsp:spPr>
        <a:xfrm rot="5400000">
          <a:off x="-220979" y="3082694"/>
          <a:ext cx="1473199" cy="10312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/>
        </a:p>
      </dsp:txBody>
      <dsp:txXfrm rot="-5400000">
        <a:off x="2" y="3377334"/>
        <a:ext cx="1031239" cy="441960"/>
      </dsp:txXfrm>
    </dsp:sp>
    <dsp:sp modelId="{C8485E06-2245-4AFD-8EF5-DFD567E7649F}">
      <dsp:nvSpPr>
        <dsp:cNvPr id="0" name=""/>
        <dsp:cNvSpPr/>
      </dsp:nvSpPr>
      <dsp:spPr>
        <a:xfrm rot="5400000">
          <a:off x="4677506" y="-1059353"/>
          <a:ext cx="1507182" cy="87997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Дедлайн</a:t>
          </a:r>
          <a:r>
            <a:rPr lang="uk-UA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для кожної роботи.</a:t>
          </a:r>
          <a:endParaRPr lang="uk-UA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Можливість надавати приватні коментарі до учнівських робіт.</a:t>
          </a:r>
          <a:endParaRPr lang="uk-UA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31240" y="2660488"/>
        <a:ext cx="8726140" cy="13600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6D3AF-F099-4A34-A193-992885B500CF}">
      <dsp:nvSpPr>
        <dsp:cNvPr id="0" name=""/>
        <dsp:cNvSpPr/>
      </dsp:nvSpPr>
      <dsp:spPr>
        <a:xfrm rot="5400000">
          <a:off x="3032825" y="-1020495"/>
          <a:ext cx="1260060" cy="344739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 стрічка новин (актуальна інформація).</a:t>
          </a: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939159" y="134682"/>
        <a:ext cx="3385882" cy="1137038"/>
      </dsp:txXfrm>
    </dsp:sp>
    <dsp:sp modelId="{2C4B3773-0FA8-44A5-A927-D91884DA1DC8}">
      <dsp:nvSpPr>
        <dsp:cNvPr id="0" name=""/>
        <dsp:cNvSpPr/>
      </dsp:nvSpPr>
      <dsp:spPr>
        <a:xfrm>
          <a:off x="0" y="402"/>
          <a:ext cx="1939158" cy="15750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потік</a:t>
          </a:r>
          <a:endParaRPr lang="uk-UA" sz="2500" kern="1200" dirty="0"/>
        </a:p>
      </dsp:txBody>
      <dsp:txXfrm>
        <a:off x="76889" y="77291"/>
        <a:ext cx="1785380" cy="1421297"/>
      </dsp:txXfrm>
    </dsp:sp>
    <dsp:sp modelId="{6D047BE0-AB5F-48BA-9005-3425B7E804D7}">
      <dsp:nvSpPr>
        <dsp:cNvPr id="0" name=""/>
        <dsp:cNvSpPr/>
      </dsp:nvSpPr>
      <dsp:spPr>
        <a:xfrm rot="5400000">
          <a:off x="2556454" y="1035041"/>
          <a:ext cx="2205647" cy="344402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Блок, у якому учні працюють.</a:t>
          </a: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Школярі отримують додатковий навчальний матеріал, надсилають виконані завдання на перевірку вчителю.</a:t>
          </a: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937265" y="1761902"/>
        <a:ext cx="3336355" cy="1990305"/>
      </dsp:txXfrm>
    </dsp:sp>
    <dsp:sp modelId="{E3BA308C-19CF-4DCA-8583-988C6EEB1AF7}">
      <dsp:nvSpPr>
        <dsp:cNvPr id="0" name=""/>
        <dsp:cNvSpPr/>
      </dsp:nvSpPr>
      <dsp:spPr>
        <a:xfrm>
          <a:off x="0" y="1969517"/>
          <a:ext cx="1937265" cy="15750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завдання</a:t>
          </a:r>
          <a:endParaRPr lang="uk-UA" sz="2500" kern="1200" dirty="0"/>
        </a:p>
      </dsp:txBody>
      <dsp:txXfrm>
        <a:off x="76889" y="2046406"/>
        <a:ext cx="1783487" cy="1421297"/>
      </dsp:txXfrm>
    </dsp:sp>
    <dsp:sp modelId="{F9F9DA96-1F8A-493B-BE3F-476FEADB7C6F}">
      <dsp:nvSpPr>
        <dsp:cNvPr id="0" name=""/>
        <dsp:cNvSpPr/>
      </dsp:nvSpPr>
      <dsp:spPr>
        <a:xfrm rot="5400000">
          <a:off x="3032825" y="3002473"/>
          <a:ext cx="1260060" cy="344739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Список учнів.</a:t>
          </a: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Результати навчальної діяльності.</a:t>
          </a: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939159" y="4157651"/>
        <a:ext cx="3385882" cy="1137038"/>
      </dsp:txXfrm>
    </dsp:sp>
    <dsp:sp modelId="{EA849E10-DAB7-4D12-9046-846ACD5B51E6}">
      <dsp:nvSpPr>
        <dsp:cNvPr id="0" name=""/>
        <dsp:cNvSpPr/>
      </dsp:nvSpPr>
      <dsp:spPr>
        <a:xfrm>
          <a:off x="0" y="3938632"/>
          <a:ext cx="1939158" cy="15750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люди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оцінки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500" kern="1200" dirty="0"/>
        </a:p>
      </dsp:txBody>
      <dsp:txXfrm>
        <a:off x="76889" y="4015521"/>
        <a:ext cx="1785380" cy="1421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5EE76-3090-41F6-9D31-A4368AFD129E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4261A-2E05-4521-A174-21F4DE26E1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4611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4261A-2E05-4521-A174-21F4DE26E148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4875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4261A-2E05-4521-A174-21F4DE26E148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9368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5646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7801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1666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9194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2729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0224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2395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8906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1352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uk-UA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760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252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8366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9624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0399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03387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039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4723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7711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1090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12229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77887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2807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75101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031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55935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83441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5692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9917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506967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89668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38094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48450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3125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45507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78998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31940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47409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72375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7035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18898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38438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24204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19327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2939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76122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52200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31330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4193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49899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7673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34545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00940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82442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27519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uk-U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7015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46185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226210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51741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923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7843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9588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1491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6.jp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283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781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610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  <p:sldLayoutId id="2147483943" r:id="rId15"/>
    <p:sldLayoutId id="2147483944" r:id="rId16"/>
    <p:sldLayoutId id="214748394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CDD9EEA-CED9-4A7E-BB58-D0060C18B7F5}" type="datetimeFigureOut">
              <a:rPr lang="uk-UA" smtClean="0"/>
              <a:t>15.04.2020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051B663-11CB-4B4B-8F51-398507E40E7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407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9.jpg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53.xml"/><Relationship Id="rId1" Type="http://schemas.openxmlformats.org/officeDocument/2006/relationships/themeOverride" Target="../theme/themeOverride4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53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53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53.xml"/><Relationship Id="rId1" Type="http://schemas.openxmlformats.org/officeDocument/2006/relationships/themeOverride" Target="../theme/themeOverride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18510" y="429491"/>
            <a:ext cx="6952446" cy="1966868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ДИСТАНЦІЙНого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НАВЧАННЯ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економіки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10668000" cy="3075853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Кравченко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Анна Олексіївна,</a:t>
            </a:r>
            <a:endParaRPr lang="uk-UA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економіки</a:t>
            </a:r>
          </a:p>
          <a:p>
            <a:pPr algn="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 гімназії №163</a:t>
            </a:r>
          </a:p>
          <a:p>
            <a:pPr algn="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 міської ради </a:t>
            </a:r>
          </a:p>
          <a:p>
            <a:pPr algn="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 області</a:t>
            </a:r>
          </a:p>
          <a:p>
            <a:pPr algn="r"/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pPr algn="ctr"/>
            <a:r>
              <a:rPr lang="uk-UA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Харків-2020</a:t>
            </a:r>
          </a:p>
          <a:p>
            <a:pPr algn="r"/>
            <a:endParaRPr lang="uk-UA" dirty="0" smtClean="0"/>
          </a:p>
          <a:p>
            <a:pPr algn="r"/>
            <a:endParaRPr lang="uk-UA" dirty="0" smtClean="0"/>
          </a:p>
          <a:p>
            <a:pPr algn="r"/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18" y="2594262"/>
            <a:ext cx="5250873" cy="31054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0955" y="130845"/>
            <a:ext cx="2465962" cy="16286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28" y="429491"/>
            <a:ext cx="2382981" cy="151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9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816013"/>
            <a:ext cx="8761413" cy="706964"/>
          </a:xfrm>
        </p:spPr>
        <p:txBody>
          <a:bodyPr/>
          <a:lstStyle/>
          <a:p>
            <a:pPr algn="ctr"/>
            <a:r>
              <a:rPr lang="uk-UA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 </a:t>
            </a:r>
            <a:r>
              <a:rPr lang="en-US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classroom</a:t>
            </a:r>
            <a:endParaRPr lang="uk-UA" sz="4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2991721"/>
              </p:ext>
            </p:extLst>
          </p:nvPr>
        </p:nvGraphicFramePr>
        <p:xfrm>
          <a:off x="1155700" y="1680632"/>
          <a:ext cx="9830955" cy="4339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176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68015"/>
            <a:ext cx="10018713" cy="858982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 роботи з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classroom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5" y="1896640"/>
            <a:ext cx="6410255" cy="3894282"/>
          </a:xfrm>
          <a:ln>
            <a:solidFill>
              <a:schemeClr val="accent1"/>
            </a:solidFill>
          </a:ln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86895963"/>
              </p:ext>
            </p:extLst>
          </p:nvPr>
        </p:nvGraphicFramePr>
        <p:xfrm>
          <a:off x="6653048" y="1343890"/>
          <a:ext cx="5386552" cy="5514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73396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617" y="1149927"/>
            <a:ext cx="11716853" cy="44057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"/>
            <a:ext cx="10536381" cy="968840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для учнів 11 класу за </a:t>
            </a:r>
            <a:b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темою «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Міжнародна міграція робочої сили: зміст, причини та </a:t>
            </a:r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види»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9026236" cy="3311189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0175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8" r="20064"/>
          <a:stretch/>
        </p:blipFill>
        <p:spPr>
          <a:xfrm>
            <a:off x="6189366" y="2098182"/>
            <a:ext cx="5813448" cy="3179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97807"/>
            <a:ext cx="10058400" cy="67358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Зразок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Google-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тесту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Місце для вмісту 3"/>
          <p:cNvPicPr>
            <a:picLocks noGrp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4" r="21712"/>
          <a:stretch/>
        </p:blipFill>
        <p:spPr>
          <a:xfrm>
            <a:off x="804041" y="1056290"/>
            <a:ext cx="5202622" cy="55809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8433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61663" y="642594"/>
            <a:ext cx="2971800" cy="1543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70" y="1651588"/>
            <a:ext cx="6983123" cy="497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0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038" y="756744"/>
            <a:ext cx="9344880" cy="608577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uk-UA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Досвід організації дистанційного навчання</a:t>
            </a:r>
            <a:endParaRPr lang="uk-UA" sz="4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Місце для вмісту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6786600"/>
              </p:ext>
            </p:extLst>
          </p:nvPr>
        </p:nvGraphicFramePr>
        <p:xfrm>
          <a:off x="1103312" y="1481960"/>
          <a:ext cx="10594701" cy="5013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932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Відеоуроки</a:t>
            </a:r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(платформа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oom)</a:t>
            </a:r>
            <a:b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74" y="1177636"/>
            <a:ext cx="7689272" cy="4628861"/>
          </a:xfr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0521925"/>
              </p:ext>
            </p:extLst>
          </p:nvPr>
        </p:nvGraphicFramePr>
        <p:xfrm>
          <a:off x="8631382" y="1413164"/>
          <a:ext cx="3283526" cy="4725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Округлений прямокутник 6"/>
          <p:cNvSpPr/>
          <p:nvPr/>
        </p:nvSpPr>
        <p:spPr>
          <a:xfrm>
            <a:off x="568037" y="6042026"/>
            <a:ext cx="11208327" cy="6774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Під час </a:t>
            </a:r>
            <a:r>
              <a:rPr lang="uk-UA" dirty="0" err="1" smtClean="0">
                <a:solidFill>
                  <a:schemeClr val="tx1"/>
                </a:solidFill>
              </a:rPr>
              <a:t>відеоуроку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пояснюються ключові питання теми! 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Структура </a:t>
            </a:r>
            <a:r>
              <a:rPr lang="uk-UA" dirty="0" err="1" smtClean="0">
                <a:solidFill>
                  <a:schemeClr val="tx1"/>
                </a:solidFill>
              </a:rPr>
              <a:t>відеоуроку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 відрізняється від стаціонарного уроку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uk-UA" dirty="0" smtClean="0">
                <a:solidFill>
                  <a:schemeClr val="tx1"/>
                </a:solidFill>
              </a:rPr>
              <a:t>   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06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609600"/>
            <a:ext cx="9651592" cy="1071032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презентації в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oom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(спільна демонстрація)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15613" y="2014876"/>
            <a:ext cx="6076387" cy="4864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b="4894"/>
          <a:stretch/>
        </p:blipFill>
        <p:spPr>
          <a:xfrm>
            <a:off x="235527" y="2006941"/>
            <a:ext cx="5745222" cy="485105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024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173" y="354470"/>
            <a:ext cx="9986738" cy="812178"/>
          </a:xfrm>
        </p:spPr>
        <p:txBody>
          <a:bodyPr>
            <a:normAutofit/>
          </a:bodyPr>
          <a:lstStyle/>
          <a:p>
            <a:pPr algn="ctr"/>
            <a:r>
              <a:rPr lang="en-US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uk-UA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труктура</a:t>
            </a:r>
            <a:r>
              <a:rPr lang="uk-UA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відеоуроку</a:t>
            </a:r>
            <a:endParaRPr lang="uk-UA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448815"/>
              </p:ext>
            </p:extLst>
          </p:nvPr>
        </p:nvGraphicFramePr>
        <p:xfrm>
          <a:off x="1135117" y="1343891"/>
          <a:ext cx="10641724" cy="4874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5344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262" y="193965"/>
            <a:ext cx="11272345" cy="1429883"/>
          </a:xfrm>
        </p:spPr>
        <p:txBody>
          <a:bodyPr>
            <a:noAutofit/>
          </a:bodyPr>
          <a:lstStyle/>
          <a:p>
            <a:pPr algn="ctr">
              <a:lnSpc>
                <a:spcPct val="95000"/>
              </a:lnSpc>
              <a:spcAft>
                <a:spcPts val="0"/>
              </a:spcAft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уроку на прикладі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теми в </a:t>
            </a:r>
            <a:r>
              <a:rPr lang="uk-UA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класі</a:t>
            </a:r>
            <a:r>
              <a:rPr lang="uk-UA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3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Доходи </a:t>
            </a:r>
            <a:r>
              <a:rPr lang="uk-UA" sz="3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3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ринковій </a:t>
            </a:r>
            <a:r>
              <a:rPr lang="uk-UA" sz="3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економіці. Закон </a:t>
            </a:r>
            <a:r>
              <a:rPr lang="uk-UA" sz="3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ринкового формування </a:t>
            </a:r>
            <a:r>
              <a:rPr lang="uk-UA" sz="3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доходів. </a:t>
            </a:r>
            <a:r>
              <a:rPr lang="uk-UA" sz="3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Рента </a:t>
            </a:r>
            <a:r>
              <a:rPr lang="uk-UA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дохід власника земельних </a:t>
            </a:r>
            <a:r>
              <a:rPr lang="uk-UA" sz="3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ресурсів»</a:t>
            </a:r>
            <a:endParaRPr lang="uk-UA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88730" y="1686910"/>
            <a:ext cx="11130455" cy="493460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. Організаційний момент (перевірка зв'язку), робота з чатом, налаштування учнів на подальшу роботу.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ІІ. Активізація пізнавальної діяльності (короткі запитання).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Наприклад: Що таке дохід?  Наведіть джерела доходів. Чи наявні у вас джерела доходів?  </a:t>
            </a:r>
            <a:b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(Відповіді можуть бути як усні, так і письмові, у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чаті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ІІІ. Мотивація навчальної та пізнавальної діяльності (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приділяємо суттєву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!).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 зробити акцент не лише на ознайомленні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 джерелами доходів,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формуються на різних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ринках, з’ясуванні правила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ринкового формування доходів за продуктивністю виробничого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ресурсу, а й на встановленні чинників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диференціації ринкових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Зосереджуємо увагу на тому, що фінансово успішна людина має високий дохід, крім того, він формується з декількох джерел, що дозволяє сформувати фінансову подушку безпеки та бути фінансово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ою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)!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42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0262" y="96983"/>
            <a:ext cx="10895883" cy="1427018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0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</a:t>
            </a:r>
            <a:r>
              <a:rPr lang="ru-RU" sz="20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sz="20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(фокус на </a:t>
            </a:r>
            <a:r>
              <a:rPr lang="ru-RU" sz="20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0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моментах): </a:t>
            </a:r>
            <a:br>
              <a:rPr lang="ru-RU" sz="20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Ознайомлення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ключовими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поняттями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дохід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рента (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монопольна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абсолютна, </a:t>
            </a:r>
            <a:r>
              <a:rPr lang="ru-R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диференційна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роду, ІІ роду</a:t>
            </a:r>
            <a:r>
              <a:rPr lang="en-US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dirty="0"/>
          </a:p>
        </p:txBody>
      </p:sp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>
          <a:xfrm>
            <a:off x="599090" y="1136073"/>
            <a:ext cx="10668467" cy="4655127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Акцент на формули:</a:t>
            </a:r>
          </a:p>
          <a:p>
            <a:pPr marL="0" indent="0">
              <a:buNone/>
            </a:pP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Домашнє завдання (пояснюються загальні моменти, даються рекомендації з посиланням в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гугл-клас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де воно подане детально з інструкціями; бажано прикріпити додатковий навчальний матеріал з теми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практичну частину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9" y="1245687"/>
            <a:ext cx="6478711" cy="9090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79" y="3283523"/>
            <a:ext cx="4981904" cy="33665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428" y="3283525"/>
            <a:ext cx="6414478" cy="336658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2886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127" y="764373"/>
            <a:ext cx="10661073" cy="1293028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відеоуроку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399983"/>
              </p:ext>
            </p:extLst>
          </p:nvPr>
        </p:nvGraphicFramePr>
        <p:xfrm>
          <a:off x="685800" y="2193925"/>
          <a:ext cx="10820400" cy="4303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93041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090" y="370236"/>
            <a:ext cx="10891344" cy="108019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Електронна платформа </a:t>
            </a:r>
            <a:b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classroom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687" y="1756597"/>
            <a:ext cx="8388858" cy="44707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0267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Туман">
  <a:themeElements>
    <a:clrScheme name="Туман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Туман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уман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Зал засідань">
  <a:themeElements>
    <a:clrScheme name="Зал засідань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Зал засідань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Зал засідань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A3AB87EF-B655-4FFF-8D05-F333AD7F2789}"/>
    </a:ext>
  </a:extLst>
</a:theme>
</file>

<file path=ppt/theme/theme3.xml><?xml version="1.0" encoding="utf-8"?>
<a:theme xmlns:a="http://schemas.openxmlformats.org/drawingml/2006/main" name="Основна подія">
  <a:themeElements>
    <a:clrScheme name="Основна подія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Основна подія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сновна поді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ppt/theme/theme4.xml><?xml version="1.0" encoding="utf-8"?>
<a:theme xmlns:a="http://schemas.openxmlformats.org/drawingml/2006/main" name="Мило">
  <a:themeElements>
    <a:clrScheme name="Настроювані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5B9BD5"/>
      </a:hlink>
      <a:folHlink>
        <a:srgbClr val="954F72"/>
      </a:folHlink>
    </a:clrScheme>
    <a:fontScheme name="Мило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Мило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Зал засідань">
    <a:dk1>
      <a:sysClr val="windowText" lastClr="000000"/>
    </a:dk1>
    <a:lt1>
      <a:sysClr val="window" lastClr="FFFFFF"/>
    </a:lt1>
    <a:dk2>
      <a:srgbClr val="0E5580"/>
    </a:dk2>
    <a:lt2>
      <a:srgbClr val="EBEBEB"/>
    </a:lt2>
    <a:accent1>
      <a:srgbClr val="ACD433"/>
    </a:accent1>
    <a:accent2>
      <a:srgbClr val="E6C133"/>
    </a:accent2>
    <a:accent3>
      <a:srgbClr val="EF7A24"/>
    </a:accent3>
    <a:accent4>
      <a:srgbClr val="5AA0F5"/>
    </a:accent4>
    <a:accent5>
      <a:srgbClr val="75CEEC"/>
    </a:accent5>
    <a:accent6>
      <a:srgbClr val="65D6A0"/>
    </a:accent6>
    <a:hlink>
      <a:srgbClr val="C4E46E"/>
    </a:hlink>
    <a:folHlink>
      <a:srgbClr val="BDE0FB"/>
    </a:folHlink>
  </a:clrScheme>
</a:themeOverride>
</file>

<file path=ppt/theme/themeOverride2.xml><?xml version="1.0" encoding="utf-8"?>
<a:themeOverride xmlns:a="http://schemas.openxmlformats.org/drawingml/2006/main">
  <a:clrScheme name="Настроювані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5B9BD5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Настроювані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5B9BD5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Настроювані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5B9BD5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Настроювані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5B9BD5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TM04033937[[fn=Туман]]</Template>
  <TotalTime>353</TotalTime>
  <Words>378</Words>
  <Application>Microsoft Office PowerPoint</Application>
  <PresentationFormat>Произвольный</PresentationFormat>
  <Paragraphs>80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Туман</vt:lpstr>
      <vt:lpstr>Зал засідань</vt:lpstr>
      <vt:lpstr>Основна подія</vt:lpstr>
      <vt:lpstr>Мило</vt:lpstr>
      <vt:lpstr>Досвід організації ДИСТАНЦІЙНого НАВЧАННЯ   економіки</vt:lpstr>
      <vt:lpstr>Досвід організації дистанційного навчання</vt:lpstr>
      <vt:lpstr> Відеоуроки (платформа Zoom)       </vt:lpstr>
      <vt:lpstr>Використання презентації в Zoom  (спільна демонстрація)</vt:lpstr>
      <vt:lpstr>Cтруктура відеоуроку</vt:lpstr>
      <vt:lpstr>Структура уроку на прикладі вивчення теми в 10 класі «Доходи в ринковій економіці. Закон ринкового формування доходів. Рента – дохід власника земельних ресурсів»</vt:lpstr>
      <vt:lpstr>ІV.  Вивчення нового матеріалу (фокус на основних моментах):  1) Ознайомлення з ключовими поняттями: дохід, джерела доходів, рента (монопольна, абсолютна, диференційна І роду, ІІ роду). </vt:lpstr>
      <vt:lpstr>Особливості відеоуроку</vt:lpstr>
      <vt:lpstr>Електронна платформа  Google classroom</vt:lpstr>
      <vt:lpstr>Переваги Google classroom</vt:lpstr>
      <vt:lpstr>Досвід роботи з Google classroom</vt:lpstr>
      <vt:lpstr>Завдання для учнів 11 класу за  темою «Міжнародна міграція робочої сили: зміст, причини та види»</vt:lpstr>
      <vt:lpstr>Зразок Google-тесту</vt:lpstr>
      <vt:lpstr>Дякую за увагу!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Анна Кравченко</dc:creator>
  <cp:lastModifiedBy>Ирина</cp:lastModifiedBy>
  <cp:revision>42</cp:revision>
  <dcterms:created xsi:type="dcterms:W3CDTF">2020-04-07T13:39:00Z</dcterms:created>
  <dcterms:modified xsi:type="dcterms:W3CDTF">2020-04-15T08:26:24Z</dcterms:modified>
</cp:coreProperties>
</file>