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69" r:id="rId3"/>
    <p:sldId id="26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9E54A41-40D8-4BD6-940D-496017D266D0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2E40FF4-52AC-4F81-B561-1CB6E225DB9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4A41-40D8-4BD6-940D-496017D266D0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0FF4-52AC-4F81-B561-1CB6E225DB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4A41-40D8-4BD6-940D-496017D266D0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0FF4-52AC-4F81-B561-1CB6E225DB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9E54A41-40D8-4BD6-940D-496017D266D0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2E40FF4-52AC-4F81-B561-1CB6E225DB9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9E54A41-40D8-4BD6-940D-496017D266D0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2E40FF4-52AC-4F81-B561-1CB6E225DB9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4A41-40D8-4BD6-940D-496017D266D0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0FF4-52AC-4F81-B561-1CB6E225DB9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4A41-40D8-4BD6-940D-496017D266D0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0FF4-52AC-4F81-B561-1CB6E225DB9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E54A41-40D8-4BD6-940D-496017D266D0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2E40FF4-52AC-4F81-B561-1CB6E225DB9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4A41-40D8-4BD6-940D-496017D266D0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0FF4-52AC-4F81-B561-1CB6E225DB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9E54A41-40D8-4BD6-940D-496017D266D0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2E40FF4-52AC-4F81-B561-1CB6E225DB99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E54A41-40D8-4BD6-940D-496017D266D0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2E40FF4-52AC-4F81-B561-1CB6E225DB99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9E54A41-40D8-4BD6-940D-496017D266D0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2E40FF4-52AC-4F81-B561-1CB6E225DB9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3.png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5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 </a:t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Іменник. Прикметник. Дієслово. </a:t>
            </a:r>
            <a:b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</a:t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Практичні завдання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4762500" cy="3384376"/>
          </a:xfrm>
        </p:spPr>
      </p:pic>
      <p:sp>
        <p:nvSpPr>
          <p:cNvPr id="5" name="TextBox 4"/>
          <p:cNvSpPr txBox="1"/>
          <p:nvPr/>
        </p:nvSpPr>
        <p:spPr>
          <a:xfrm>
            <a:off x="378768" y="4472273"/>
            <a:ext cx="793973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Підготувала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Колесникова 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Оксана Михайлівна,</a:t>
            </a:r>
            <a:endParaRPr lang="uk-UA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учитель 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 класів 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Харківської спеціалізованої школи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I-III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ступенів № 66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Харківської міської ради 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 області,  </a:t>
            </a:r>
          </a:p>
          <a:p>
            <a:pPr>
              <a:lnSpc>
                <a:spcPct val="150000"/>
              </a:lnSpc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спеціаліст вищої  категорії.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5"/>
    </mc:Choice>
    <mc:Fallback xmlns="">
      <p:transition spd="slow" advTm="13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27584" y="332656"/>
            <a:ext cx="7467600" cy="3096344"/>
          </a:xfrm>
        </p:spPr>
        <p:txBody>
          <a:bodyPr>
            <a:normAutofit lnSpcReduction="10000"/>
          </a:bodyPr>
          <a:lstStyle/>
          <a:p>
            <a:pPr marL="0" indent="0" algn="ctr" fontAlgn="base">
              <a:buNone/>
            </a:pP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</a:rPr>
              <a:t>Робот-кіт</a:t>
            </a:r>
            <a:endParaRPr lang="ru-RU" sz="28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 fontAlgn="base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Японії фахівці створили робота-кота. Він не дряпає речі, не їсть, не муркоче, не грається.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 тільки одну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особливість: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його гладиш, він рухає хвостом.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/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924944"/>
            <a:ext cx="3096344" cy="36004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1"/>
    </mc:Choice>
    <mc:Fallback xmlns="">
      <p:transition spd="slow" advTm="25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400" b="1" i="1" dirty="0">
                <a:solidFill>
                  <a:srgbClr val="FE863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№ </a:t>
            </a:r>
            <a:r>
              <a:rPr lang="en-US" sz="4400" b="1" i="1" dirty="0" smtClean="0">
                <a:solidFill>
                  <a:srgbClr val="FE863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91264" cy="1972816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який же він робот-кіт?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Придумай та </a:t>
            </a:r>
            <a:r>
              <a:rPr lang="uk-UA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запиши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зошит три прикметники до слова  «робот-кіт».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429000"/>
            <a:ext cx="3810000" cy="3744416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41"/>
    </mc:Choice>
    <mc:Fallback xmlns="">
      <p:transition spd="slow" advTm="59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 завдання виконано!</a:t>
            </a:r>
            <a:br>
              <a:rPr lang="uk-UA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  молодець! </a:t>
            </a:r>
            <a:endParaRPr lang="ru-RU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40768"/>
            <a:ext cx="4316512" cy="3863669"/>
          </a:xfrm>
        </p:spPr>
      </p:pic>
      <p:sp>
        <p:nvSpPr>
          <p:cNvPr id="12" name="TextBox 11"/>
          <p:cNvSpPr txBox="1"/>
          <p:nvPr/>
        </p:nvSpPr>
        <p:spPr>
          <a:xfrm>
            <a:off x="323528" y="5085182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Свою виконану роботу відправ учителеві для перевірки. За бажанням, додай до своєї роботи малюнок  «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робота-кота».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2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1"/>
    </mc:Choice>
    <mc:Fallback xmlns="">
      <p:transition spd="slow" advTm="23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35636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ласка, </a:t>
            </a:r>
            <a:b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приготуйте зошит, ручку та олівець.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8280920" cy="4824536"/>
          </a:xfr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9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2"/>
    </mc:Choice>
    <mc:Fallback xmlns="">
      <p:transition spd="slow" advTm="14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ми пригадаємо, що таке іменник, прикметник, дієслово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5381">
            <a:off x="3328798" y="4340930"/>
            <a:ext cx="2857500" cy="2857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21182" y="1491590"/>
            <a:ext cx="295232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 МОВИ</a:t>
            </a:r>
            <a:endParaRPr lang="ru-RU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284984"/>
            <a:ext cx="2520280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Іменник</a:t>
            </a: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Хто? Що?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 предмета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3284984"/>
            <a:ext cx="2952328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Прикметник</a:t>
            </a:r>
          </a:p>
          <a:p>
            <a:pPr algn="ctr"/>
            <a:r>
              <a:rPr lang="uk-UA" sz="2000" b="1" dirty="0" smtClean="0"/>
              <a:t>Який? Яка? Яке? Які?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Ознака предмета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56176" y="3284984"/>
            <a:ext cx="237626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Дієслово</a:t>
            </a:r>
          </a:p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робити?</a:t>
            </a:r>
          </a:p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зробити?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 предмета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583668" y="3068960"/>
            <a:ext cx="57875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endCxn id="6" idx="0"/>
          </p:cNvCxnSpPr>
          <p:nvPr/>
        </p:nvCxnSpPr>
        <p:spPr>
          <a:xfrm>
            <a:off x="1583668" y="3068960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3" idx="2"/>
          </p:cNvCxnSpPr>
          <p:nvPr/>
        </p:nvCxnSpPr>
        <p:spPr>
          <a:xfrm>
            <a:off x="4497346" y="2787734"/>
            <a:ext cx="0" cy="497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endCxn id="8" idx="0"/>
          </p:cNvCxnSpPr>
          <p:nvPr/>
        </p:nvCxnSpPr>
        <p:spPr>
          <a:xfrm>
            <a:off x="7344308" y="3036359"/>
            <a:ext cx="0" cy="248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Звук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80"/>
    </mc:Choice>
    <mc:Fallback xmlns="">
      <p:transition spd="slow" advTm="54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332656"/>
            <a:ext cx="7344816" cy="256299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3068960"/>
            <a:ext cx="6696744" cy="3456384"/>
          </a:xfrm>
        </p:spPr>
        <p:txBody>
          <a:bodyPr>
            <a:normAutofit/>
          </a:bodyPr>
          <a:lstStyle/>
          <a:p>
            <a:pPr algn="ctr"/>
            <a:r>
              <a:rPr lang="uk-UA" sz="3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 навколо нас!</a:t>
            </a:r>
            <a:endParaRPr lang="ru-RU" sz="32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Мабуть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тебе і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твоїх друзів є іграшки на </a:t>
            </a:r>
            <a:r>
              <a:rPr lang="uk-UA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радіокеруванні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може бути змія, катер, літак, машинки, ляльки та інші іграшки. Що між ними спільного?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ось що: усі вони – роботи. Робот – це автоматичне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обладнання, яке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запрограмували на виконання різноманітних дій.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171400"/>
            <a:ext cx="7452444" cy="36004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1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98"/>
    </mc:Choice>
    <mc:Fallback xmlns="">
      <p:transition spd="slow" advTm="42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67600" cy="796950"/>
          </a:xfrm>
        </p:spPr>
        <p:txBody>
          <a:bodyPr>
            <a:normAutofit/>
          </a:bodyPr>
          <a:lstStyle/>
          <a:p>
            <a:pPr algn="ctr"/>
            <a:r>
              <a:rPr lang="uk-UA" sz="4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№ 1 </a:t>
            </a:r>
            <a:endParaRPr lang="ru-RU" sz="44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68760"/>
            <a:ext cx="4762500" cy="4181475"/>
          </a:xfrm>
        </p:spPr>
      </p:pic>
      <p:sp>
        <p:nvSpPr>
          <p:cNvPr id="5" name="TextBox 4"/>
          <p:cNvSpPr txBox="1"/>
          <p:nvPr/>
        </p:nvSpPr>
        <p:spPr>
          <a:xfrm>
            <a:off x="683568" y="5373216"/>
            <a:ext cx="7054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Поміркуй  та </a:t>
            </a:r>
            <a:r>
              <a:rPr lang="uk-UA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запиши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 які іграшки йшла мова в тексті. </a:t>
            </a:r>
          </a:p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Перевіряти будемо разом з тобою.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30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11"/>
    </mc:Choice>
    <mc:Fallback xmlns="">
      <p:transition spd="slow" advTm="73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Перевіряймо!</a:t>
            </a:r>
            <a:endParaRPr lang="ru-RU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789040"/>
            <a:ext cx="3384376" cy="2664296"/>
          </a:xfrm>
        </p:spPr>
      </p:pic>
      <p:sp>
        <p:nvSpPr>
          <p:cNvPr id="5" name="Прямоугольник 4"/>
          <p:cNvSpPr/>
          <p:nvPr/>
        </p:nvSpPr>
        <p:spPr>
          <a:xfrm>
            <a:off x="323528" y="1988840"/>
            <a:ext cx="813690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uk-UA" sz="24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тексті йшла мова про такі іграшки: </a:t>
            </a:r>
            <a:r>
              <a:rPr lang="uk-UA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змія</a:t>
            </a: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катер, літак, машинки, </a:t>
            </a:r>
            <a:r>
              <a:rPr lang="uk-UA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ляльки,  роботи</a:t>
            </a: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buClr>
                <a:srgbClr val="FE8637"/>
              </a:buClr>
              <a:buSzPct val="70000"/>
            </a:pPr>
            <a:endParaRPr lang="ru-RU" sz="4000" b="1" dirty="0">
              <a:solidFill>
                <a:srgbClr val="575F6D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7554">
            <a:off x="984485" y="3862753"/>
            <a:ext cx="2857500" cy="28575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35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74"/>
    </mc:Choice>
    <mc:Fallback xmlns="">
      <p:transition spd="slow" advTm="26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548680"/>
            <a:ext cx="7931224" cy="204482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«Механічні </a:t>
            </a:r>
            <a:r>
              <a:rPr lang="uk-UA" sz="1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качки»</a:t>
            </a:r>
            <a:endParaRPr lang="ru-RU" sz="1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uk-UA" sz="1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Французький </a:t>
            </a:r>
            <a:r>
              <a:rPr lang="uk-UA" sz="1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інженер Жак де </a:t>
            </a:r>
            <a:r>
              <a:rPr lang="uk-UA" sz="1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Вокансон</a:t>
            </a:r>
            <a:r>
              <a:rPr lang="uk-UA" sz="1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uk-UA" sz="1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винайшов </a:t>
            </a:r>
            <a:r>
              <a:rPr lang="uk-UA" sz="1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механічних качок. Вони плавали, плескали крилами, ходили, крякали й навіть дзьобали зерно! </a:t>
            </a:r>
            <a:endParaRPr lang="ru-RU" sz="128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789040"/>
            <a:ext cx="5184576" cy="306896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8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95"/>
    </mc:Choice>
    <mc:Fallback xmlns="">
      <p:transition spd="slow" advTm="2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400" b="1" i="1" dirty="0">
                <a:solidFill>
                  <a:srgbClr val="FE863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№ 2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5976664" cy="4181475"/>
          </a:xfrm>
        </p:spPr>
      </p:pic>
      <p:sp>
        <p:nvSpPr>
          <p:cNvPr id="8" name="Прямоугольник 7"/>
          <p:cNvSpPr/>
          <p:nvPr/>
        </p:nvSpPr>
        <p:spPr>
          <a:xfrm>
            <a:off x="323528" y="5357247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Поміркуй  та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запиши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дієслова,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 тобі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запам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яталися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тексту, а  потім ми з тобою разом  їх  перевіримо.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8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93"/>
    </mc:Choice>
    <mc:Fallback xmlns="">
      <p:transition spd="slow" advTm="56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Перевіряймо</a:t>
            </a:r>
            <a:r>
              <a:rPr lang="uk-UA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348880"/>
            <a:ext cx="8003232" cy="412507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Дієслова у тексті:</a:t>
            </a: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винайшов, плавали</a:t>
            </a:r>
            <a:r>
              <a:rPr lang="uk-UA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uk-UA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плескали,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uk-UA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ходили</a:t>
            </a:r>
            <a:r>
              <a:rPr lang="uk-UA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uk-UA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крякали дзьобали</a:t>
            </a:r>
            <a:r>
              <a:rPr lang="uk-UA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980728"/>
            <a:ext cx="2664296" cy="1512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1568">
            <a:off x="1265583" y="4659088"/>
            <a:ext cx="2243186" cy="2243186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3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4"/>
    </mc:Choice>
    <mc:Fallback xmlns="">
      <p:transition spd="slow" advTm="17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</TotalTime>
  <Words>184</Words>
  <Application>Microsoft Office PowerPoint</Application>
  <PresentationFormat>Экран (4:3)</PresentationFormat>
  <Paragraphs>44</Paragraphs>
  <Slides>12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Эркер</vt:lpstr>
      <vt:lpstr>      Українська мова  Іменник. Прикметник. Дієслово.  3 клас Практичні завдання</vt:lpstr>
      <vt:lpstr>Будь ласка,  приготуйте зошит, ручку та олівець.</vt:lpstr>
      <vt:lpstr>Сьогодні ми пригадаємо, що таке іменник, прикметник, дієслово</vt:lpstr>
      <vt:lpstr>Презентация PowerPoint</vt:lpstr>
      <vt:lpstr>Завдання № 1 </vt:lpstr>
      <vt:lpstr>Перевіряймо!</vt:lpstr>
      <vt:lpstr>Презентация PowerPoint</vt:lpstr>
      <vt:lpstr>Завдання № 2</vt:lpstr>
      <vt:lpstr>Перевіряймо!</vt:lpstr>
      <vt:lpstr>Презентация PowerPoint</vt:lpstr>
      <vt:lpstr>Завдання № 3</vt:lpstr>
      <vt:lpstr>Усі завдання виконано! Ти  молодець! 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оксана</cp:lastModifiedBy>
  <cp:revision>32</cp:revision>
  <dcterms:created xsi:type="dcterms:W3CDTF">2020-04-05T10:22:26Z</dcterms:created>
  <dcterms:modified xsi:type="dcterms:W3CDTF">2020-04-08T08:27:49Z</dcterms:modified>
</cp:coreProperties>
</file>