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e-bug.eu/menupage.html?type=games&amp;level=juni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2398" y="6164821"/>
            <a:ext cx="6459203" cy="48587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err="1" smtClean="0"/>
              <a:t>Шинкевич</a:t>
            </a:r>
            <a:r>
              <a:rPr lang="ru-RU" sz="2400" dirty="0" smtClean="0"/>
              <a:t> </a:t>
            </a:r>
            <a:r>
              <a:rPr lang="ru-RU" sz="2400" dirty="0" smtClean="0"/>
              <a:t>М. </a:t>
            </a:r>
            <a:r>
              <a:rPr lang="uk-UA" sz="2400" dirty="0" smtClean="0"/>
              <a:t>О., учитель початкових класів ХГ № 144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43000" y="4269324"/>
            <a:ext cx="6858000" cy="1810842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latin typeface="Times New Roman"/>
                <a:ea typeface="Calibri"/>
              </a:rPr>
              <a:t>Цікаве про життєдіяльність мікробів та </a:t>
            </a:r>
            <a:r>
              <a:rPr lang="uk-UA" sz="4800" b="1" dirty="0" smtClean="0">
                <a:latin typeface="Times New Roman"/>
                <a:ea typeface="Calibri"/>
              </a:rPr>
              <a:t>вірусів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046" y="365126"/>
            <a:ext cx="6805303" cy="2283071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хотіли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відчути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справжніми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детективами та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з`ясувати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цікаве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проєкти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3" y="2703863"/>
            <a:ext cx="3773321" cy="353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8" y="2599789"/>
            <a:ext cx="3966358" cy="363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3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438" y="365126"/>
            <a:ext cx="6175911" cy="1325563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вірусів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небезпечніше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" y="2039081"/>
            <a:ext cx="3194463" cy="31979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26" y="182137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964" y="365126"/>
            <a:ext cx="3550722" cy="1325563"/>
          </a:xfrm>
        </p:spPr>
        <p:txBody>
          <a:bodyPr>
            <a:normAutofit/>
          </a:bodyPr>
          <a:lstStyle/>
          <a:p>
            <a:r>
              <a:rPr lang="uk-UA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1" y="1567543"/>
            <a:ext cx="4013859" cy="395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3" y="5594639"/>
            <a:ext cx="6498090" cy="80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5" y="3954484"/>
            <a:ext cx="2707574" cy="13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99" y="1567543"/>
            <a:ext cx="2861954" cy="21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452" y="365126"/>
            <a:ext cx="5700898" cy="1325563"/>
          </a:xfrm>
        </p:spPr>
        <p:txBody>
          <a:bodyPr>
            <a:normAutofit/>
          </a:bodyPr>
          <a:lstStyle/>
          <a:p>
            <a:r>
              <a:rPr lang="uk-UA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</a:t>
            </a: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uk-UA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3180" y="1626920"/>
            <a:ext cx="619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i="1" dirty="0"/>
              <a:t>Завдання для допитливих діточок. Зіграй у цікаву гру – зупини поширення. </a:t>
            </a:r>
            <a:r>
              <a:rPr lang="uk-UA" i="1" u="sng" dirty="0">
                <a:hlinkClick r:id="rId2"/>
              </a:rPr>
              <a:t>https://www.e-bug.eu/menupage.html?type=games&amp;level=junior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1" y="2927081"/>
            <a:ext cx="3521115" cy="301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99" y="2923906"/>
            <a:ext cx="4037609" cy="30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3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070" y="365126"/>
            <a:ext cx="5950280" cy="1325563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відскануйте</a:t>
            </a:r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6" y="3408309"/>
            <a:ext cx="3095238" cy="3095238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88" y="1492828"/>
            <a:ext cx="5582681" cy="31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5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0" y="365126"/>
            <a:ext cx="6817179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-	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мікроба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бактерію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пластилін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973263"/>
            <a:ext cx="38766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43578"/>
            <a:ext cx="5029200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3210" y="365126"/>
            <a:ext cx="5392140" cy="1325563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Дякую!</a:t>
            </a:r>
            <a:endParaRPr lang="uk-UA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3" y="1834923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0"/>
          <a:stretch/>
        </p:blipFill>
        <p:spPr>
          <a:xfrm>
            <a:off x="3137868" y="1662544"/>
            <a:ext cx="4680000" cy="34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808" y="365126"/>
            <a:ext cx="6401542" cy="1325563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день!</a:t>
            </a:r>
            <a:endParaRPr lang="uk-UA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048669"/>
            <a:ext cx="6191250" cy="3905250"/>
          </a:xfrm>
        </p:spPr>
      </p:pic>
    </p:spTree>
    <p:extLst>
      <p:ext uri="{BB962C8B-B14F-4D97-AF65-F5344CB8AC3E}">
        <p14:creationId xmlns:p14="http://schemas.microsoft.com/office/powerpoint/2010/main" val="40984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8" y="365126"/>
            <a:ext cx="5641521" cy="1772432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поговоримо про мікроорганізми!</a:t>
            </a:r>
            <a:endParaRPr lang="uk-UA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58" y="4603853"/>
            <a:ext cx="2621285" cy="196075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52" y="1918030"/>
            <a:ext cx="5237017" cy="253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" y="2345542"/>
            <a:ext cx="3257427" cy="37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6" y="365126"/>
            <a:ext cx="6294663" cy="168930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хвороби, які називають інфекціями, спричинені мікробами, які являють собою крихітні живі організми.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2" y="2506139"/>
            <a:ext cx="3693633" cy="318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2588821"/>
            <a:ext cx="3489779" cy="351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7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436" y="130630"/>
            <a:ext cx="6270913" cy="2303812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Мікроби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мікроскопом</a:t>
            </a:r>
            <a:endParaRPr lang="uk-UA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2" y="2208213"/>
            <a:ext cx="7055555" cy="3968750"/>
          </a:xfrm>
        </p:spPr>
      </p:pic>
    </p:spTree>
    <p:extLst>
      <p:ext uri="{BB962C8B-B14F-4D97-AF65-F5344CB8AC3E}">
        <p14:creationId xmlns:p14="http://schemas.microsoft.com/office/powerpoint/2010/main" val="17928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436" y="365126"/>
            <a:ext cx="6270914" cy="132556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Попри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шкідливість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мікробів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мікроби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6" y="3075709"/>
            <a:ext cx="4351338" cy="30935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69" y="1647825"/>
            <a:ext cx="4492625" cy="45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2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6" y="365126"/>
            <a:ext cx="6294664" cy="1325563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 бувають корисними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0" y="2088062"/>
            <a:ext cx="5288948" cy="165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30" y="4263242"/>
            <a:ext cx="4743944" cy="173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0" y="4085112"/>
            <a:ext cx="2727614" cy="2115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96" y="1195202"/>
            <a:ext cx="23812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556" y="365125"/>
            <a:ext cx="6472793" cy="2579955"/>
          </a:xfrm>
        </p:spPr>
        <p:txBody>
          <a:bodyPr>
            <a:no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ікроби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ВСЮДИ: у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дихає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продуктах,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їсть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ротовій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носовій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порожнинах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кишечнику</a:t>
            </a:r>
            <a:endParaRPr lang="uk-UA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3201193"/>
            <a:ext cx="5248894" cy="3425237"/>
          </a:xfrm>
        </p:spPr>
      </p:pic>
      <p:sp>
        <p:nvSpPr>
          <p:cNvPr id="7" name="TextBox 6"/>
          <p:cNvSpPr txBox="1"/>
          <p:nvPr/>
        </p:nvSpPr>
        <p:spPr>
          <a:xfrm>
            <a:off x="6531429" y="3752603"/>
            <a:ext cx="2078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ми можемо побачити мікроби?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436" y="365126"/>
            <a:ext cx="6270914" cy="1325563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 власний мікроскоп</a:t>
            </a:r>
            <a:endParaRPr lang="uk-UA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6" y="1876302"/>
            <a:ext cx="3723163" cy="413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34" y="1695491"/>
            <a:ext cx="3583956" cy="41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139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Цікаве про життєдіяльність мікробів та вірусів</vt:lpstr>
      <vt:lpstr>Добрий день!</vt:lpstr>
      <vt:lpstr>Сьогодні поговоримо про мікроорганізми!</vt:lpstr>
      <vt:lpstr>Деякі хвороби, які називають інфекціями, спричинені мікробами, які являють собою крихітні живі організми. </vt:lpstr>
      <vt:lpstr>Мікроби настільки малі, що побачити їх можна лише під мікроскопом</vt:lpstr>
      <vt:lpstr>Попри шкідливість деяких мікробів, існують також корисні мікроби.</vt:lpstr>
      <vt:lpstr>Бактерії бувають корисними</vt:lpstr>
      <vt:lpstr>Мікроби знаходяться ВСЮДИ: у повітрі, яким людина дихає, на продуктах, які вона їсть, на поверхні її тіла, у ротовій та носовій порожнинах і в кишечнику</vt:lpstr>
      <vt:lpstr>Створюємо власний мікроскоп</vt:lpstr>
      <vt:lpstr> Чи хотіли б ви відчути себе справжніми детективами та з`ясувати для себе щось цікаве? Спробуйте виконати наступні проєкти вдома.</vt:lpstr>
      <vt:lpstr>Чим більше вірусів, тим небезпечніше.</vt:lpstr>
      <vt:lpstr>Віруси.</vt:lpstr>
      <vt:lpstr>Домашнє завдання</vt:lpstr>
      <vt:lpstr>Або відскануйте!</vt:lpstr>
      <vt:lpstr>- Створи мікроба за власним вибором: бактерію чи вірус  використовуючи пластилін. </vt:lpstr>
      <vt:lpstr>Дякую!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46</cp:revision>
  <dcterms:created xsi:type="dcterms:W3CDTF">2014-11-21T11:00:06Z</dcterms:created>
  <dcterms:modified xsi:type="dcterms:W3CDTF">2020-04-06T11:05:25Z</dcterms:modified>
</cp:coreProperties>
</file>