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9" r:id="rId9"/>
    <p:sldId id="263" r:id="rId10"/>
    <p:sldId id="274" r:id="rId11"/>
    <p:sldId id="264" r:id="rId12"/>
    <p:sldId id="270" r:id="rId13"/>
    <p:sldId id="265" r:id="rId14"/>
    <p:sldId id="271" r:id="rId15"/>
    <p:sldId id="266" r:id="rId16"/>
    <p:sldId id="272" r:id="rId17"/>
    <p:sldId id="273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85" autoAdjust="0"/>
    <p:restoredTop sz="94660"/>
  </p:normalViewPr>
  <p:slideViewPr>
    <p:cSldViewPr snapToGrid="0">
      <p:cViewPr>
        <p:scale>
          <a:sx n="75" d="100"/>
          <a:sy n="75" d="100"/>
        </p:scale>
        <p:origin x="-1704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2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6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3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7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8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6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3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6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85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0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0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3.png"/><Relationship Id="rId2" Type="http://schemas.microsoft.com/office/2007/relationships/media" Target="../media/media12.wm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wma"/><Relationship Id="rId7" Type="http://schemas.openxmlformats.org/officeDocument/2006/relationships/image" Target="../media/image3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wm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17.mp4"/><Relationship Id="rId7" Type="http://schemas.openxmlformats.org/officeDocument/2006/relationships/image" Target="../media/image1.jpg"/><Relationship Id="rId2" Type="http://schemas.microsoft.com/office/2007/relationships/media" Target="../media/media17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8.wma"/><Relationship Id="rId4" Type="http://schemas.microsoft.com/office/2007/relationships/media" Target="../media/media18.wma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3.png"/><Relationship Id="rId2" Type="http://schemas.microsoft.com/office/2007/relationships/media" Target="../media/media19.wm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7" Type="http://schemas.openxmlformats.org/officeDocument/2006/relationships/image" Target="../media/image3.png"/><Relationship Id="rId2" Type="http://schemas.microsoft.com/office/2007/relationships/media" Target="../media/media20.wm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2.wma"/><Relationship Id="rId7" Type="http://schemas.openxmlformats.org/officeDocument/2006/relationships/image" Target="../media/image16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wm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wma"/><Relationship Id="rId7" Type="http://schemas.openxmlformats.org/officeDocument/2006/relationships/image" Target="../media/image5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wma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3.png"/><Relationship Id="rId2" Type="http://schemas.microsoft.com/office/2007/relationships/media" Target="../media/media7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3.png"/><Relationship Id="rId2" Type="http://schemas.microsoft.com/office/2007/relationships/media" Target="../media/media8.wm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32500" y="1476264"/>
            <a:ext cx="5399141" cy="3608659"/>
          </a:xfrm>
        </p:spPr>
        <p:txBody>
          <a:bodyPr>
            <a:normAutofit fontScale="92500"/>
          </a:bodyPr>
          <a:lstStyle/>
          <a:p>
            <a:pPr algn="ctr"/>
            <a:r>
              <a:rPr lang="uk-UA" sz="3000" b="1" dirty="0" smtClean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Віта Анатоліївна</a:t>
            </a:r>
          </a:p>
          <a:p>
            <a:pPr algn="ctr"/>
            <a:r>
              <a:rPr lang="uk-UA" sz="3000" b="1" dirty="0" err="1" smtClean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Камардіна</a:t>
            </a:r>
            <a:r>
              <a:rPr lang="uk-UA" sz="3000" b="1" dirty="0" smtClean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endParaRPr lang="uk-UA" b="1" dirty="0" smtClean="0">
              <a:solidFill>
                <a:srgbClr val="0070C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uk-UA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uk-UA" b="1" dirty="0" smtClean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читель початкових класів Дергачівського навчально-виховного комплексу № 1, учитель вищої кваліфікаційної категорії, учитель-методист,</a:t>
            </a:r>
          </a:p>
          <a:p>
            <a:r>
              <a:rPr lang="uk-UA" b="1" dirty="0" smtClean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тренер НУШ</a:t>
            </a:r>
            <a:endParaRPr lang="ru-RU" b="1" dirty="0">
              <a:solidFill>
                <a:srgbClr val="0070C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/>
          <a:stretch/>
        </p:blipFill>
        <p:spPr>
          <a:xfrm rot="5400000">
            <a:off x="499290" y="842195"/>
            <a:ext cx="6113417" cy="51308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7"/>
    </mc:Choice>
    <mc:Fallback xmlns="">
      <p:transition spd="slow" advTm="1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2411" y="1497123"/>
            <a:ext cx="876233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Спонукальні</a:t>
            </a:r>
            <a:r>
              <a:rPr lang="ru-RU" sz="8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8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речення</a:t>
            </a:r>
            <a:endParaRPr lang="ru-RU" sz="8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8"/>
    </mc:Choice>
    <mc:Fallback xmlns="">
      <p:transition spd="slow" advTm="1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705" y="122363"/>
            <a:ext cx="3856037" cy="1639884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Спонукальні речення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96" y="4776881"/>
            <a:ext cx="2857500" cy="21431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6805" y="1940393"/>
            <a:ext cx="3856037" cy="3541714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Прохання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Побажання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Запрошення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Порада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Наказ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Заборона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Вимога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Заклик</a:t>
            </a:r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4470" y="677797"/>
            <a:ext cx="62920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заливайте наше вогнище!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Любіть нашу рідну мову!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Усе добре </a:t>
            </a:r>
            <a:r>
              <a:rPr lang="ru-RU" sz="2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переймай</a:t>
            </a:r>
            <a:r>
              <a:rPr lang="ru-RU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зла </a:t>
            </a:r>
            <a:r>
              <a:rPr lang="ru-RU" sz="2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уникай</a:t>
            </a:r>
            <a:r>
              <a:rPr lang="ru-RU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Козаки, дайте нам олії для двигунів, будь ласка.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Їдьмо швидше шукати мастило!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Будь розумним і сміливим!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Інопланетяни, прилітайте ще на українську землю!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Стій! Не руш!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761129" y="2108200"/>
            <a:ext cx="2442130" cy="397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009900" y="2506002"/>
            <a:ext cx="2103013" cy="1602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761129" y="958088"/>
            <a:ext cx="2362230" cy="30457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531764" y="1762247"/>
            <a:ext cx="2652877" cy="1468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302211" y="3576678"/>
            <a:ext cx="2737854" cy="1683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513146" y="1439623"/>
            <a:ext cx="2572701" cy="32759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136900" y="2857500"/>
            <a:ext cx="1903165" cy="1611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368759" y="3335298"/>
            <a:ext cx="2783636" cy="1021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7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74"/>
    </mc:Choice>
    <mc:Fallback xmlns="">
      <p:transition spd="slow" advTm="21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учасна фізкультхвилинка 'Alien Dance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0"/>
    </mc:Choice>
    <mc:Fallback xmlns="">
      <p:transition spd="slow" advTm="7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907" objId="2"/>
        <p14:triggerEvt type="onClick" time="8907" objId="2"/>
        <p14:stopEvt time="72507" objId="2"/>
        <p14:playEvt time="75983" objId="2"/>
        <p14:pauseEvt time="75983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>
            <a:off x="6890197" y="0"/>
            <a:ext cx="4584879" cy="177728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Візьміть у дорогу горіхи! Це смачно та корисно.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 flipH="1">
            <a:off x="143434" y="0"/>
            <a:ext cx="5974885" cy="294042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Беріть мед!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Цей продукт виробляють бджоли, він солодкий і цілющий.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09" y="1350963"/>
            <a:ext cx="5034023" cy="5291137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2"/>
    </mc:Choice>
    <mc:Fallback xmlns="">
      <p:transition spd="slow" advTm="5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>
            <a:off x="6781621" y="-1"/>
            <a:ext cx="5410379" cy="2223247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Візьміть у дорогу горіхи! </a:t>
            </a:r>
            <a:endParaRPr lang="ru-RU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 flipH="1">
            <a:off x="0" y="141668"/>
            <a:ext cx="6001554" cy="2331075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Беріть мед! </a:t>
            </a:r>
            <a:endParaRPr lang="ru-RU" sz="4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38" y="1184856"/>
            <a:ext cx="5034023" cy="5291137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59"/>
    </mc:Choice>
    <mc:Fallback xmlns="">
      <p:transition spd="slow" advTm="6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як козаки_cut_00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6549" y="189412"/>
            <a:ext cx="8699862" cy="652489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8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9"/>
    </mc:Choice>
    <mc:Fallback xmlns="">
      <p:transition spd="slow" advTm="1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35" objId="2"/>
        <p14:stopEvt time="11267" objId="2"/>
        <p14:playEvt time="12490" objId="2"/>
        <p14:pauseEvt time="12490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8" y="164859"/>
            <a:ext cx="9427000" cy="6557913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 flipH="1">
            <a:off x="0" y="0"/>
            <a:ext cx="5708468" cy="2325188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Забирайте </a:t>
            </a:r>
            <a:r>
              <a:rPr lang="ru-RU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</a:t>
            </a:r>
            <a:r>
              <a:rPr lang="uk-UA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ію</a:t>
            </a:r>
            <a:r>
              <a:rPr lang="uk-UA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буде гарне мастило! Ваш літальний апарат буде здорово </a:t>
            </a:r>
            <a:r>
              <a:rPr lang="uk-UA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літать</a:t>
            </a:r>
            <a:r>
              <a:rPr lang="uk-UA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48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8"/>
    </mc:Choice>
    <mc:Fallback xmlns="">
      <p:transition spd="slow" advTm="2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8" y="164859"/>
            <a:ext cx="9427000" cy="6557913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 flipH="1">
            <a:off x="-2" y="164859"/>
            <a:ext cx="6257366" cy="223768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Забирайте </a:t>
            </a:r>
            <a:r>
              <a:rPr lang="ru-RU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</a:t>
            </a:r>
            <a:r>
              <a:rPr lang="uk-UA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ію</a:t>
            </a:r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буде гарне мастило! </a:t>
            </a:r>
            <a:endParaRPr lang="ru-RU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3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7"/>
    </mc:Choice>
    <mc:Fallback xmlns="">
      <p:transition spd="slow" advTm="4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як козаки_cut_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1233" y="140425"/>
            <a:ext cx="8817429" cy="661307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6"/>
    </mc:Choice>
    <mc:Fallback xmlns="">
      <p:transition spd="slow" advTm="3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283" objId="3"/>
        <p14:stopEvt time="33538" objId="3"/>
        <p14:playEvt time="35745" objId="3"/>
        <p14:pauseEvt time="35745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539" y="0"/>
            <a:ext cx="9905998" cy="3364185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цьому наш урок закінчується.</a:t>
            </a:r>
            <a:br>
              <a:rPr lang="uk-UA" sz="5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uk-UA" sz="5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зустрічі, </a:t>
            </a:r>
            <a:br>
              <a:rPr lang="uk-UA" sz="5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uk-UA" sz="5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юні мовознавці!</a:t>
            </a:r>
            <a:endParaRPr lang="ru-RU" sz="5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89" y="3255135"/>
            <a:ext cx="6233374" cy="3506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491480">
            <a:off x="5566684" y="5093192"/>
            <a:ext cx="1705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питальне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0935" y="5088283"/>
            <a:ext cx="1560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розповідне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706362">
            <a:off x="7528836" y="4354785"/>
            <a:ext cx="1880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спонукальне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2"/>
    </mc:Choice>
    <mc:Fallback xmlns="">
      <p:transition spd="slow" advTm="4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7412" y="440548"/>
            <a:ext cx="10019088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Усім</a:t>
            </a:r>
            <a:r>
              <a:rPr lang="ru-RU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800" b="1" dirty="0" err="1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усім</a:t>
            </a:r>
            <a:r>
              <a:rPr lang="ru-RU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800" b="1" dirty="0" err="1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добрий</a:t>
            </a:r>
            <a:r>
              <a:rPr lang="ru-RU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день!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Геть з дороги, наша лінь! </a:t>
            </a:r>
            <a:endParaRPr lang="ru-RU" sz="4800" b="1" dirty="0" smtClean="0">
              <a:ln w="0"/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4800" b="1" dirty="0" err="1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Сьогодні</a:t>
            </a:r>
            <a:r>
              <a:rPr lang="ru-RU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800" b="1" dirty="0" err="1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будемо</a:t>
            </a:r>
            <a:r>
              <a:rPr lang="ru-RU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4800" b="1" dirty="0" err="1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Досліджувати, працювати!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щоб урок пішов 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користь вам,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Трудитись буде кожен сам</a:t>
            </a:r>
            <a:r>
              <a:rPr lang="uk-UA" sz="5400" b="1" dirty="0" smtClean="0">
                <a:ln w="0"/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ru-RU" sz="5400" b="1" dirty="0">
              <a:ln w="0"/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7"/>
    </mc:Choice>
    <mc:Fallback xmlns="">
      <p:transition spd="slow" advTm="23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697" y="1031966"/>
            <a:ext cx="11612880" cy="5499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24784" b="41813"/>
          <a:stretch/>
        </p:blipFill>
        <p:spPr>
          <a:xfrm>
            <a:off x="418561" y="1065360"/>
            <a:ext cx="11567898" cy="54573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D5A8DE-8C93-4C42-A7AC-BE763FF2E9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2239" r="48663" b="58589"/>
          <a:stretch/>
        </p:blipFill>
        <p:spPr>
          <a:xfrm>
            <a:off x="4084780" y="1800514"/>
            <a:ext cx="3810850" cy="908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891536" y="2666313"/>
            <a:ext cx="1080956" cy="728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1949832" y="2642075"/>
            <a:ext cx="1080956" cy="728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3186139" y="2641846"/>
            <a:ext cx="1080956" cy="7289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4292636" y="2666313"/>
            <a:ext cx="1080956" cy="7289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5419612" y="2641846"/>
            <a:ext cx="1080956" cy="7289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6500568" y="2641846"/>
            <a:ext cx="1080956" cy="728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7558864" y="2666313"/>
            <a:ext cx="1080956" cy="7289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8671655" y="2666313"/>
            <a:ext cx="1080956" cy="7289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3" t="31716" r="21604" b="56551"/>
          <a:stretch/>
        </p:blipFill>
        <p:spPr>
          <a:xfrm>
            <a:off x="9835838" y="2675240"/>
            <a:ext cx="1080956" cy="7289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01966" y="244282"/>
            <a:ext cx="453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Хвилинка каліграфії</a:t>
            </a:r>
            <a:endParaRPr lang="ru-RU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6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46"/>
    </mc:Choice>
    <mc:Fallback xmlns="">
      <p:transition spd="slow" advTm="21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957" x="652463" y="5018088"/>
          <p14:tracePt t="53378" x="652463" y="4991100"/>
          <p14:tracePt t="53385" x="642938" y="4938713"/>
          <p14:tracePt t="53393" x="642938" y="4884738"/>
          <p14:tracePt t="53402" x="633413" y="4803775"/>
          <p14:tracePt t="53419" x="633413" y="4679950"/>
          <p14:tracePt t="53436" x="633413" y="4562475"/>
          <p14:tracePt t="53437" x="633413" y="4537075"/>
          <p14:tracePt t="53453" x="633413" y="4465638"/>
          <p14:tracePt t="53469" x="633413" y="4402138"/>
          <p14:tracePt t="53486" x="652463" y="4340225"/>
          <p14:tracePt t="53502" x="669925" y="4268788"/>
          <p14:tracePt t="53519" x="704850" y="4143375"/>
          <p14:tracePt t="53536" x="758825" y="4054475"/>
          <p14:tracePt t="53552" x="795338" y="3973513"/>
          <p14:tracePt t="53569" x="830263" y="3911600"/>
          <p14:tracePt t="53586" x="839788" y="3867150"/>
          <p14:tracePt t="53603" x="857250" y="3830638"/>
          <p14:tracePt t="53619" x="866775" y="3803650"/>
          <p14:tracePt t="53636" x="874713" y="3768725"/>
          <p14:tracePt t="53653" x="893763" y="3687763"/>
          <p14:tracePt t="53669" x="901700" y="3652838"/>
          <p14:tracePt t="53686" x="919163" y="3616325"/>
          <p14:tracePt t="53703" x="928688" y="3562350"/>
          <p14:tracePt t="53719" x="938213" y="3527425"/>
          <p14:tracePt t="53736" x="946150" y="3509963"/>
          <p14:tracePt t="53753" x="946150" y="3465513"/>
          <p14:tracePt t="53770" x="982663" y="3384550"/>
          <p14:tracePt t="53786" x="990600" y="3330575"/>
          <p14:tracePt t="53803" x="1000125" y="3286125"/>
          <p14:tracePt t="53819" x="1000125" y="3268663"/>
          <p14:tracePt t="53838" x="1009650" y="3241675"/>
          <p14:tracePt t="54185" x="1009650" y="3232150"/>
          <p14:tracePt t="54193" x="1009650" y="3214688"/>
          <p14:tracePt t="54205" x="1009650" y="3197225"/>
          <p14:tracePt t="54220" x="1009650" y="3160713"/>
          <p14:tracePt t="54237" x="1017588" y="3116263"/>
          <p14:tracePt t="54253" x="1017588" y="3108325"/>
          <p14:tracePt t="54270" x="1027113" y="3081338"/>
          <p14:tracePt t="54287" x="1027113" y="3062288"/>
          <p14:tracePt t="54304" x="1027113" y="3044825"/>
          <p14:tracePt t="54320" x="1036638" y="3017838"/>
          <p14:tracePt t="54336" x="1036638" y="3000375"/>
          <p14:tracePt t="54353" x="1044575" y="2973388"/>
          <p14:tracePt t="54370" x="1062038" y="2938463"/>
          <p14:tracePt t="54386" x="1071563" y="2901950"/>
          <p14:tracePt t="54403" x="1071563" y="2894013"/>
          <p14:tracePt t="54420" x="1071563" y="2867025"/>
          <p14:tracePt t="54436" x="1081088" y="2840038"/>
          <p14:tracePt t="54453" x="1081088" y="2813050"/>
          <p14:tracePt t="54469" x="1089025" y="2803525"/>
          <p14:tracePt t="54486" x="1089025" y="2795588"/>
          <p14:tracePt t="54503" x="1089025" y="2776538"/>
          <p14:tracePt t="54562" x="1089025" y="2768600"/>
          <p14:tracePt t="54591" x="1089025" y="2759075"/>
          <p14:tracePt t="54703" x="1098550" y="2759075"/>
          <p14:tracePt t="55081" x="1098550" y="2768600"/>
          <p14:tracePt t="55110" x="1108075" y="2768600"/>
          <p14:tracePt t="55184" x="1108075" y="2776538"/>
          <p14:tracePt t="55303" x="1108075" y="2786063"/>
          <p14:tracePt t="55384" x="1116013" y="2795588"/>
          <p14:tracePt t="55599" x="1116013" y="2803525"/>
          <p14:tracePt t="55679" x="1116013" y="2813050"/>
          <p14:tracePt t="55694" x="1116013" y="2822575"/>
          <p14:tracePt t="55716" x="1108075" y="2822575"/>
          <p14:tracePt t="55730" x="1098550" y="2830513"/>
          <p14:tracePt t="55767" x="1089025" y="2830513"/>
          <p14:tracePt t="55775" x="1089025" y="2840038"/>
          <p14:tracePt t="62903" x="1098550" y="2840038"/>
          <p14:tracePt t="62926" x="1108075" y="2840038"/>
          <p14:tracePt t="62934" x="1108075" y="2830513"/>
          <p14:tracePt t="62944" x="1125538" y="2830513"/>
          <p14:tracePt t="62959" x="1133475" y="2822575"/>
          <p14:tracePt t="62976" x="1152525" y="2813050"/>
          <p14:tracePt t="62992" x="1160463" y="2803525"/>
          <p14:tracePt t="63009" x="1179513" y="2795588"/>
          <p14:tracePt t="63026" x="1179513" y="2786063"/>
          <p14:tracePt t="63043" x="1196975" y="2786063"/>
          <p14:tracePt t="63059" x="1204913" y="2776538"/>
          <p14:tracePt t="63076" x="1214438" y="2768600"/>
          <p14:tracePt t="63093" x="1231900" y="2759075"/>
          <p14:tracePt t="63110" x="1241425" y="2751138"/>
          <p14:tracePt t="63126" x="1250950" y="2741613"/>
          <p14:tracePt t="63143" x="1268413" y="2732088"/>
          <p14:tracePt t="63176" x="1276350" y="2724150"/>
          <p14:tracePt t="63192" x="1295400" y="2705100"/>
          <p14:tracePt t="63209" x="1295400" y="2697163"/>
          <p14:tracePt t="63226" x="1312863" y="2687638"/>
          <p14:tracePt t="63243" x="1322388" y="2679700"/>
          <p14:tracePt t="63259" x="1330325" y="2670175"/>
          <p14:tracePt t="63276" x="1330325" y="2660650"/>
          <p14:tracePt t="63293" x="1339850" y="2660650"/>
          <p14:tracePt t="63384" x="1347788" y="2660650"/>
          <p14:tracePt t="63406" x="1357313" y="2660650"/>
          <p14:tracePt t="63442" x="1366838" y="2660650"/>
          <p14:tracePt t="63525" x="1366838" y="2670175"/>
          <p14:tracePt t="63547" x="1374775" y="2670175"/>
          <p14:tracePt t="63561" x="1374775" y="2679700"/>
          <p14:tracePt t="63613" x="1374775" y="2687638"/>
          <p14:tracePt t="63628" x="1366838" y="2687638"/>
          <p14:tracePt t="63643" x="1357313" y="2697163"/>
          <p14:tracePt t="63657" x="1347788" y="2697163"/>
          <p14:tracePt t="63665" x="1347788" y="2714625"/>
          <p14:tracePt t="63679" x="1339850" y="2724150"/>
          <p14:tracePt t="63693" x="1330325" y="2724150"/>
          <p14:tracePt t="63710" x="1322388" y="2732088"/>
          <p14:tracePt t="63738" x="1322388" y="2741613"/>
          <p14:tracePt t="63745" x="1312863" y="2741613"/>
          <p14:tracePt t="63760" x="1303338" y="2741613"/>
          <p14:tracePt t="63776" x="1303338" y="2751138"/>
          <p14:tracePt t="63793" x="1295400" y="2751138"/>
          <p14:tracePt t="63810" x="1285875" y="2751138"/>
          <p14:tracePt t="63826" x="1285875" y="2759075"/>
          <p14:tracePt t="63843" x="1276350" y="2768600"/>
          <p14:tracePt t="63860" x="1258888" y="2776538"/>
          <p14:tracePt t="63876" x="1250950" y="2776538"/>
          <p14:tracePt t="63893" x="1241425" y="2776538"/>
          <p14:tracePt t="63910" x="1241425" y="2786063"/>
          <p14:tracePt t="63927" x="1231900" y="2786063"/>
          <p14:tracePt t="63960" x="1223963" y="2786063"/>
          <p14:tracePt t="63976" x="1214438" y="2803525"/>
          <p14:tracePt t="63998" x="1204913" y="2813050"/>
          <p14:tracePt t="64010" x="1196975" y="2813050"/>
          <p14:tracePt t="64027" x="1179513" y="2830513"/>
          <p14:tracePt t="64043" x="1160463" y="2840038"/>
          <p14:tracePt t="64060" x="1152525" y="2847975"/>
          <p14:tracePt t="64077" x="1143000" y="2847975"/>
          <p14:tracePt t="64110" x="1143000" y="2857500"/>
          <p14:tracePt t="64205" x="1143000" y="2867025"/>
          <p14:tracePt t="64226" x="1133475" y="2867025"/>
          <p14:tracePt t="64301" x="1116013" y="2867025"/>
          <p14:tracePt t="64308" x="1116013" y="2874963"/>
          <p14:tracePt t="64331" x="1108075" y="2874963"/>
          <p14:tracePt t="64360" x="1108075" y="2894013"/>
          <p14:tracePt t="64375" x="1098550" y="2894013"/>
          <p14:tracePt t="64457" x="1089025" y="2884488"/>
          <p14:tracePt t="64516" x="1081088" y="2874963"/>
          <p14:tracePt t="64598" x="1081088" y="2867025"/>
          <p14:tracePt t="64620" x="1081088" y="2857500"/>
          <p14:tracePt t="64679" x="1081088" y="2847975"/>
          <p14:tracePt t="64760" x="1081088" y="2840038"/>
          <p14:tracePt t="64783" x="1089025" y="2840038"/>
          <p14:tracePt t="64790" x="1089025" y="2830513"/>
          <p14:tracePt t="64805" x="1089025" y="2822575"/>
          <p14:tracePt t="64812" x="1098550" y="2822575"/>
          <p14:tracePt t="64848" x="1108075" y="2822575"/>
          <p14:tracePt t="64892" x="1125538" y="2822575"/>
          <p14:tracePt t="64900" x="1125538" y="2813050"/>
          <p14:tracePt t="64937" x="1133475" y="2813050"/>
          <p14:tracePt t="64966" x="1133475" y="2803525"/>
          <p14:tracePt t="64974" x="1143000" y="2803525"/>
          <p14:tracePt t="64981" x="1143000" y="2795588"/>
          <p14:tracePt t="64994" x="1152525" y="2795588"/>
          <p14:tracePt t="65011" x="1169988" y="2786063"/>
          <p14:tracePt t="65027" x="1179513" y="2786063"/>
          <p14:tracePt t="65044" x="1187450" y="2776538"/>
          <p14:tracePt t="65060" x="1196975" y="2776538"/>
          <p14:tracePt t="65077" x="1204913" y="2759075"/>
          <p14:tracePt t="65094" x="1223963" y="2759075"/>
          <p14:tracePt t="65111" x="1223963" y="2751138"/>
          <p14:tracePt t="65144" x="1231900" y="2751138"/>
          <p14:tracePt t="65161" x="1231900" y="2741613"/>
          <p14:tracePt t="65182" x="1241425" y="2732088"/>
          <p14:tracePt t="65210" x="1250950" y="2732088"/>
          <p14:tracePt t="65219" x="1250950" y="2724150"/>
          <p14:tracePt t="65227" x="1258888" y="2714625"/>
          <p14:tracePt t="65244" x="1268413" y="2705100"/>
          <p14:tracePt t="65261" x="1276350" y="2705100"/>
          <p14:tracePt t="65277" x="1285875" y="2697163"/>
          <p14:tracePt t="65294" x="1285875" y="2687638"/>
          <p14:tracePt t="65311" x="1295400" y="2687638"/>
          <p14:tracePt t="65327" x="1295400" y="2679700"/>
          <p14:tracePt t="65374" x="1303338" y="2679700"/>
          <p14:tracePt t="65381" x="1312863" y="2679700"/>
          <p14:tracePt t="68023" x="1312863" y="2687638"/>
          <p14:tracePt t="68045" x="1312863" y="2697163"/>
          <p14:tracePt t="68082" x="1312863" y="2705100"/>
          <p14:tracePt t="68133" x="1312863" y="2714625"/>
          <p14:tracePt t="68162" x="1312863" y="2724150"/>
          <p14:tracePt t="68201" x="1312863" y="2732088"/>
          <p14:tracePt t="68229" x="1303338" y="2732088"/>
          <p14:tracePt t="68244" x="1303338" y="2741613"/>
          <p14:tracePt t="68303" x="1303338" y="2751138"/>
          <p14:tracePt t="68325" x="1303338" y="2759075"/>
          <p14:tracePt t="68340" x="1303338" y="2768600"/>
          <p14:tracePt t="68377" x="1295400" y="2768600"/>
          <p14:tracePt t="68384" x="1295400" y="2776538"/>
          <p14:tracePt t="68414" x="1295400" y="2786063"/>
          <p14:tracePt t="68429" x="1295400" y="2795588"/>
          <p14:tracePt t="68481" x="1295400" y="2803525"/>
          <p14:tracePt t="68503" x="1295400" y="2813050"/>
          <p14:tracePt t="68512" x="1285875" y="2813050"/>
          <p14:tracePt t="68555" x="1285875" y="2822575"/>
          <p14:tracePt t="68578" x="1285875" y="2830513"/>
          <p14:tracePt t="68629" x="1285875" y="2840038"/>
          <p14:tracePt t="68644" x="1276350" y="2840038"/>
          <p14:tracePt t="68681" x="1276350" y="2847975"/>
          <p14:tracePt t="68711" x="1276350" y="2857500"/>
          <p14:tracePt t="68755" x="1276350" y="2867025"/>
          <p14:tracePt t="68778" x="1268413" y="2867025"/>
          <p14:tracePt t="68800" x="1268413" y="2874963"/>
          <p14:tracePt t="68837" x="1268413" y="2884488"/>
          <p14:tracePt t="68866" x="1268413" y="2894013"/>
          <p14:tracePt t="68873" x="1258888" y="2894013"/>
          <p14:tracePt t="68911" x="1258888" y="2901950"/>
          <p14:tracePt t="68925" x="1258888" y="2911475"/>
          <p14:tracePt t="68985" x="1258888" y="2919413"/>
          <p14:tracePt t="68993" x="1250950" y="2919413"/>
          <p14:tracePt t="69016" x="1250950" y="2928938"/>
          <p14:tracePt t="69052" x="1241425" y="2928938"/>
          <p14:tracePt t="69088" x="1241425" y="2938463"/>
          <p14:tracePt t="69177" x="1241425" y="2955925"/>
          <p14:tracePt t="69222" x="1231900" y="2955925"/>
          <p14:tracePt t="69244" x="1231900" y="2965450"/>
          <p14:tracePt t="69289" x="1223963" y="2965450"/>
          <p14:tracePt t="69310" x="1223963" y="2973388"/>
          <p14:tracePt t="69347" x="1214438" y="2973388"/>
          <p14:tracePt t="69384" x="1214438" y="2982913"/>
          <p14:tracePt t="69399" x="1214438" y="2990850"/>
          <p14:tracePt t="69415" x="1214438" y="3000375"/>
          <p14:tracePt t="69443" x="1204913" y="3009900"/>
          <p14:tracePt t="69464" x="1204913" y="3017838"/>
          <p14:tracePt t="69479" x="1204913" y="3027363"/>
          <p14:tracePt t="69494" x="1196975" y="3027363"/>
          <p14:tracePt t="69501" x="1196975" y="3036888"/>
          <p14:tracePt t="69514" x="1196975" y="3044825"/>
          <p14:tracePt t="69531" x="1196975" y="3054350"/>
          <p14:tracePt t="69547" x="1187450" y="3062288"/>
          <p14:tracePt t="69568" x="1179513" y="3071813"/>
          <p14:tracePt t="69605" x="1179513" y="3089275"/>
          <p14:tracePt t="69613" x="1169988" y="3089275"/>
          <p14:tracePt t="69665" x="1169988" y="3098800"/>
          <p14:tracePt t="69702" x="1169988" y="3108325"/>
          <p14:tracePt t="69717" x="1160463" y="3108325"/>
          <p14:tracePt t="69746" x="1160463" y="3116263"/>
          <p14:tracePt t="69791" x="1160463" y="3125788"/>
          <p14:tracePt t="69821" x="1160463" y="3133725"/>
          <p14:tracePt t="69887" x="1160463" y="3143250"/>
          <p14:tracePt t="69910" x="1152525" y="3143250"/>
          <p14:tracePt t="69976" x="1152525" y="3152775"/>
          <p14:tracePt t="69983" x="1143000" y="3152775"/>
          <p14:tracePt t="70013" x="1143000" y="3160713"/>
          <p14:tracePt t="70095" x="1143000" y="3170238"/>
          <p14:tracePt t="70131" x="1143000" y="3179763"/>
          <p14:tracePt t="70146" x="1133475" y="3179763"/>
          <p14:tracePt t="70183" x="1133475" y="3187700"/>
          <p14:tracePt t="70198" x="1125538" y="3187700"/>
          <p14:tracePt t="70258" x="1125538" y="3197225"/>
          <p14:tracePt t="70294" x="1116013" y="3197225"/>
          <p14:tracePt t="70346" x="1116013" y="3205163"/>
          <p14:tracePt t="70397" x="1108075" y="3205163"/>
          <p14:tracePt t="70434" x="1108075" y="3224213"/>
          <p14:tracePt t="70516" x="1098550" y="3224213"/>
          <p14:tracePt t="70524" x="1098550" y="3232150"/>
          <p14:tracePt t="70620" x="1081088" y="3232150"/>
          <p14:tracePt t="70649" x="1081088" y="3241675"/>
          <p14:tracePt t="70729" x="1071563" y="3241675"/>
          <p14:tracePt t="70752" x="1071563" y="3251200"/>
          <p14:tracePt t="70781" x="1071563" y="3259138"/>
          <p14:tracePt t="70789" x="1062038" y="3259138"/>
          <p14:tracePt t="70819" x="1054100" y="3259138"/>
          <p14:tracePt t="70863" x="1044575" y="3259138"/>
          <p14:tracePt t="70908" x="1036638" y="3259138"/>
          <p14:tracePt t="70922" x="1036638" y="3268663"/>
          <p14:tracePt t="70952" x="1027113" y="3268663"/>
          <p14:tracePt t="70974" x="1027113" y="3276600"/>
          <p14:tracePt t="70981" x="1017588" y="3276600"/>
          <p14:tracePt t="71011" x="1009650" y="3276600"/>
          <p14:tracePt t="71019" x="1009650" y="3286125"/>
          <p14:tracePt t="71041" x="1000125" y="3286125"/>
          <p14:tracePt t="71063" x="990600" y="3286125"/>
          <p14:tracePt t="71078" x="982663" y="3286125"/>
          <p14:tracePt t="71123" x="973138" y="3286125"/>
          <p14:tracePt t="71144" x="965200" y="3286125"/>
          <p14:tracePt t="71166" x="955675" y="3286125"/>
          <p14:tracePt t="71285" x="946150" y="3286125"/>
          <p14:tracePt t="71323" x="938213" y="3286125"/>
          <p14:tracePt t="71330" x="938213" y="3276600"/>
          <p14:tracePt t="71360" x="938213" y="3268663"/>
          <p14:tracePt t="71375" x="928688" y="3268663"/>
          <p14:tracePt t="71404" x="919163" y="3268663"/>
          <p14:tracePt t="71419" x="919163" y="3259138"/>
          <p14:tracePt t="71433" x="911225" y="3259138"/>
          <p14:tracePt t="71455" x="911225" y="3251200"/>
          <p14:tracePt t="71470" x="911225" y="3241675"/>
          <p14:tracePt t="71478" x="901700" y="3241675"/>
          <p14:tracePt t="71493" x="893763" y="3241675"/>
          <p14:tracePt t="71522" x="893763" y="3232150"/>
          <p14:tracePt t="71529" x="884238" y="3232150"/>
          <p14:tracePt t="71566" x="884238" y="3224213"/>
          <p14:tracePt t="71589" x="874713" y="3224213"/>
          <p14:tracePt t="71596" x="874713" y="3214688"/>
          <p14:tracePt t="71625" x="874713" y="3205163"/>
          <p14:tracePt t="71677" x="866775" y="3205163"/>
          <p14:tracePt t="71699" x="866775" y="3197225"/>
          <p14:tracePt t="74221" x="874713" y="3197225"/>
          <p14:tracePt t="74229" x="893763" y="3187700"/>
          <p14:tracePt t="74236" x="919163" y="3179763"/>
          <p14:tracePt t="74251" x="946150" y="3170238"/>
          <p14:tracePt t="74267" x="990600" y="3160713"/>
          <p14:tracePt t="74284" x="1027113" y="3133725"/>
          <p14:tracePt t="74300" x="1054100" y="3116263"/>
          <p14:tracePt t="74318" x="1108075" y="3098800"/>
          <p14:tracePt t="74334" x="1160463" y="3054350"/>
          <p14:tracePt t="74351" x="1214438" y="3009900"/>
          <p14:tracePt t="74367" x="1250950" y="2982913"/>
          <p14:tracePt t="74385" x="1322388" y="2928938"/>
          <p14:tracePt t="74401" x="1374775" y="2894013"/>
          <p14:tracePt t="74417" x="1419225" y="2867025"/>
          <p14:tracePt t="74434" x="1446213" y="2830513"/>
          <p14:tracePt t="74451" x="1482725" y="2803525"/>
          <p14:tracePt t="74467" x="1500188" y="2786063"/>
          <p14:tracePt t="74484" x="1517650" y="2759075"/>
          <p14:tracePt t="74501" x="1536700" y="2751138"/>
          <p14:tracePt t="74518" x="1554163" y="2741613"/>
          <p14:tracePt t="74534" x="1571625" y="2724150"/>
          <p14:tracePt t="74551" x="1581150" y="2714625"/>
          <p14:tracePt t="74568" x="1598613" y="2705100"/>
          <p14:tracePt t="74585" x="1625600" y="2697163"/>
          <p14:tracePt t="74601" x="1643063" y="2687638"/>
          <p14:tracePt t="74617" x="1660525" y="2679700"/>
          <p14:tracePt t="74634" x="1670050" y="2679700"/>
          <p14:tracePt t="74651" x="1679575" y="2679700"/>
          <p14:tracePt t="74667" x="1687513" y="2679700"/>
          <p14:tracePt t="74717" x="1687513" y="2670175"/>
          <p14:tracePt t="74732" x="1697038" y="2670175"/>
          <p14:tracePt t="74747" x="1704975" y="2670175"/>
          <p14:tracePt t="74755" x="1704975" y="2660650"/>
          <p14:tracePt t="74767" x="1714500" y="2652713"/>
          <p14:tracePt t="74784" x="1741488" y="2652713"/>
          <p14:tracePt t="74801" x="1751013" y="2652713"/>
          <p14:tracePt t="74818" x="1768475" y="2652713"/>
          <p14:tracePt t="74858" x="1776413" y="2652713"/>
          <p14:tracePt t="74896" x="1776413" y="2660650"/>
          <p14:tracePt t="74925" x="1776413" y="2670175"/>
          <p14:tracePt t="74932" x="1768475" y="2679700"/>
          <p14:tracePt t="74940" x="1758950" y="2687638"/>
          <p14:tracePt t="74951" x="1724025" y="2724150"/>
          <p14:tracePt t="74968" x="1652588" y="2803525"/>
          <p14:tracePt t="74984" x="1608138" y="2840038"/>
          <p14:tracePt t="75001" x="1589088" y="2867025"/>
          <p14:tracePt t="75018" x="1562100" y="2894013"/>
          <p14:tracePt t="75035" x="1544638" y="2901950"/>
          <p14:tracePt t="75051" x="1544638" y="2911475"/>
          <p14:tracePt t="75376" x="1544638" y="2901950"/>
          <p14:tracePt t="75458" x="1544638" y="2894013"/>
          <p14:tracePt t="75480" x="1544638" y="2884488"/>
          <p14:tracePt t="75487" x="1544638" y="2874963"/>
          <p14:tracePt t="75502" x="1544638" y="2867025"/>
          <p14:tracePt t="75518" x="1544638" y="2759075"/>
          <p14:tracePt t="75535" x="1544638" y="2741613"/>
          <p14:tracePt t="75551" x="1544638" y="2724150"/>
          <p14:tracePt t="75568" x="1544638" y="2714625"/>
          <p14:tracePt t="75680" x="1536700" y="2714625"/>
          <p14:tracePt t="75725" x="1527175" y="2714625"/>
          <p14:tracePt t="75768" x="1517650" y="2714625"/>
          <p14:tracePt t="75806" x="1509713" y="2714625"/>
          <p14:tracePt t="75828" x="1500188" y="2714625"/>
          <p14:tracePt t="75843" x="1490663" y="2714625"/>
          <p14:tracePt t="75857" x="1482725" y="2724150"/>
          <p14:tracePt t="75880" x="1473200" y="2724150"/>
          <p14:tracePt t="75894" x="1465263" y="2724150"/>
          <p14:tracePt t="75901" x="1465263" y="2732088"/>
          <p14:tracePt t="75920" x="1455738" y="2732088"/>
          <p14:tracePt t="75939" x="1446213" y="2732088"/>
          <p14:tracePt t="75952" x="1446213" y="2741613"/>
          <p14:tracePt t="75968" x="1428750" y="2741613"/>
          <p14:tracePt t="76013" x="1419225" y="2741613"/>
          <p14:tracePt t="76027" x="1419225" y="2759075"/>
          <p14:tracePt t="76191" x="1419225" y="2768600"/>
          <p14:tracePt t="76360" x="1411288" y="2768600"/>
          <p14:tracePt t="76368" x="1411288" y="2776538"/>
          <p14:tracePt t="76405" x="1411288" y="2786063"/>
          <p14:tracePt t="76427" x="1411288" y="2795588"/>
          <p14:tracePt t="76433" x="1401763" y="2803525"/>
          <p14:tracePt t="76441" x="1393825" y="2803525"/>
          <p14:tracePt t="76452" x="1393825" y="2813050"/>
          <p14:tracePt t="76468" x="1384300" y="2822575"/>
          <p14:tracePt t="76485" x="1366838" y="2847975"/>
          <p14:tracePt t="76519" x="1357313" y="2857500"/>
          <p14:tracePt t="76535" x="1357313" y="2867025"/>
          <p14:tracePt t="76603" x="1357313" y="2874963"/>
          <p14:tracePt t="76619" x="1347788" y="2874963"/>
          <p14:tracePt t="76656" x="1347788" y="2884488"/>
          <p14:tracePt t="76672" x="1339850" y="2884488"/>
          <p14:tracePt t="76700" x="1330325" y="2894013"/>
          <p14:tracePt t="76715" x="1330325" y="2901950"/>
          <p14:tracePt t="76752" x="1330325" y="2911475"/>
          <p14:tracePt t="76760" x="1322388" y="2911475"/>
          <p14:tracePt t="76790" x="1312863" y="2911475"/>
          <p14:tracePt t="76805" x="1303338" y="2911475"/>
          <p14:tracePt t="76812" x="1303338" y="2919413"/>
          <p14:tracePt t="76834" x="1295400" y="2919413"/>
          <p14:tracePt t="76849" x="1285875" y="2919413"/>
          <p14:tracePt t="76864" x="1276350" y="2919413"/>
          <p14:tracePt t="76885" x="1276350" y="2938463"/>
          <p14:tracePt t="76893" x="1268413" y="2938463"/>
          <p14:tracePt t="76915" x="1258888" y="2938463"/>
          <p14:tracePt t="76951" x="1241425" y="2938463"/>
          <p14:tracePt t="76989" x="1231900" y="2938463"/>
          <p14:tracePt t="77337" x="1241425" y="2938463"/>
          <p14:tracePt t="77345" x="1250950" y="2938463"/>
          <p14:tracePt t="77354" x="1258888" y="2938463"/>
          <p14:tracePt t="77369" x="1285875" y="2938463"/>
          <p14:tracePt t="77386" x="1303338" y="2938463"/>
          <p14:tracePt t="77403" x="1312863" y="2938463"/>
          <p14:tracePt t="77469" x="1322388" y="2938463"/>
          <p14:tracePt t="77499" x="1330325" y="2938463"/>
          <p14:tracePt t="77528" x="1339850" y="2938463"/>
          <p14:tracePt t="77544" x="1347788" y="2938463"/>
          <p14:tracePt t="77558" x="1357313" y="2938463"/>
          <p14:tracePt t="77580" x="1366838" y="2938463"/>
          <p14:tracePt t="77609" x="1374775" y="2938463"/>
          <p14:tracePt t="77632" x="1384300" y="2946400"/>
          <p14:tracePt t="77654" x="1384300" y="2955925"/>
          <p14:tracePt t="77683" x="1384300" y="2965450"/>
          <p14:tracePt t="77691" x="1393825" y="2965450"/>
          <p14:tracePt t="77765" x="1393825" y="2973388"/>
          <p14:tracePt t="77788" x="1401763" y="2973388"/>
          <p14:tracePt t="77810" x="1401763" y="2982913"/>
          <p14:tracePt t="77847" x="1401763" y="2990850"/>
          <p14:tracePt t="77862" x="1401763" y="3000375"/>
          <p14:tracePt t="77884" x="1401763" y="3009900"/>
          <p14:tracePt t="77921" x="1401763" y="3017838"/>
          <p14:tracePt t="77973" x="1401763" y="3027363"/>
          <p14:tracePt t="77987" x="1401763" y="3036888"/>
          <p14:tracePt t="78024" x="1401763" y="3054350"/>
          <p14:tracePt t="78062" x="1393825" y="3054350"/>
          <p14:tracePt t="78069" x="1393825" y="3062288"/>
          <p14:tracePt t="78099" x="1393825" y="3071813"/>
          <p14:tracePt t="78113" x="1384300" y="3071813"/>
          <p14:tracePt t="78135" x="1374775" y="3081338"/>
          <p14:tracePt t="78158" x="1374775" y="3098800"/>
          <p14:tracePt t="78180" x="1366838" y="3108325"/>
          <p14:tracePt t="78210" x="1366838" y="3116263"/>
          <p14:tracePt t="78217" x="1357313" y="3116263"/>
          <p14:tracePt t="78225" x="1357313" y="3125788"/>
          <p14:tracePt t="78237" x="1347788" y="3125788"/>
          <p14:tracePt t="78253" x="1339850" y="3133725"/>
          <p14:tracePt t="78287" x="1339850" y="3143250"/>
          <p14:tracePt t="78304" x="1330325" y="3143250"/>
          <p14:tracePt t="78321" x="1330325" y="3152775"/>
          <p14:tracePt t="78336" x="1330325" y="3160713"/>
          <p14:tracePt t="78353" x="1322388" y="3160713"/>
          <p14:tracePt t="78409" x="1312863" y="3170238"/>
          <p14:tracePt t="78461" x="1312863" y="3187700"/>
          <p14:tracePt t="78565" x="1312863" y="3197225"/>
          <p14:tracePt t="78646" x="1312863" y="3205163"/>
          <p14:tracePt t="78691" x="1312863" y="3214688"/>
          <p14:tracePt t="78728" x="1312863" y="3224213"/>
          <p14:tracePt t="78764" x="1312863" y="3232150"/>
          <p14:tracePt t="78949" x="1322388" y="3232150"/>
          <p14:tracePt t="79001" x="1330325" y="3232150"/>
          <p14:tracePt t="79037" x="1339850" y="3232150"/>
          <p14:tracePt t="79052" x="1347788" y="3232150"/>
          <p14:tracePt t="79075" x="1357313" y="3232150"/>
          <p14:tracePt t="79127" x="1366838" y="3224213"/>
          <p14:tracePt t="79164" x="1374775" y="3224213"/>
          <p14:tracePt t="79179" x="1384300" y="3214688"/>
          <p14:tracePt t="79209" x="1393825" y="3214688"/>
          <p14:tracePt t="79230" x="1401763" y="3214688"/>
          <p14:tracePt t="79245" x="1411288" y="3214688"/>
          <p14:tracePt t="79290" x="1419225" y="3205163"/>
          <p14:tracePt t="79350" x="1428750" y="3205163"/>
          <p14:tracePt t="79401" x="1428750" y="3197225"/>
          <p14:tracePt t="79430" x="1446213" y="3197225"/>
          <p14:tracePt t="79489" x="1455738" y="3197225"/>
          <p14:tracePt t="79593" x="1465263" y="3197225"/>
          <p14:tracePt t="79652" x="1473200" y="3197225"/>
          <p14:tracePt t="79710" x="1482725" y="3197225"/>
          <p14:tracePt t="82441" x="1500188" y="3187700"/>
          <p14:tracePt t="82462" x="1509713" y="3179763"/>
          <p14:tracePt t="82478" x="1517650" y="3170238"/>
          <p14:tracePt t="82485" x="1517650" y="3160713"/>
          <p14:tracePt t="82492" x="1527175" y="3160713"/>
          <p14:tracePt t="82507" x="1536700" y="3160713"/>
          <p14:tracePt t="82559" x="1536700" y="3152775"/>
          <p14:tracePt t="82588" x="1544638" y="3143250"/>
          <p14:tracePt t="82596" x="1544638" y="3133725"/>
          <p14:tracePt t="82606" x="1554163" y="3133725"/>
          <p14:tracePt t="82624" x="1562100" y="3125788"/>
          <p14:tracePt t="82640" x="1571625" y="3108325"/>
          <p14:tracePt t="82656" x="1581150" y="3098800"/>
          <p14:tracePt t="82673" x="1589088" y="3098800"/>
          <p14:tracePt t="82690" x="1598613" y="3098800"/>
          <p14:tracePt t="82707" x="1608138" y="3089275"/>
          <p14:tracePt t="82723" x="1608138" y="3081338"/>
          <p14:tracePt t="82740" x="1608138" y="3071813"/>
          <p14:tracePt t="82773" x="1625600" y="3062288"/>
          <p14:tracePt t="82806" x="1633538" y="3044825"/>
          <p14:tracePt t="82823" x="1643063" y="3044825"/>
          <p14:tracePt t="82840" x="1652588" y="3036888"/>
          <p14:tracePt t="82857" x="1652588" y="3027363"/>
          <p14:tracePt t="82873" x="1670050" y="3017838"/>
          <p14:tracePt t="82890" x="1679575" y="3009900"/>
          <p14:tracePt t="82907" x="1687513" y="3009900"/>
          <p14:tracePt t="82923" x="1687513" y="3000375"/>
          <p14:tracePt t="82940" x="1697038" y="3000375"/>
          <p14:tracePt t="82957" x="1704975" y="2990850"/>
          <p14:tracePt t="82974" x="1714500" y="2982913"/>
          <p14:tracePt t="82990" x="1724025" y="2982913"/>
          <p14:tracePt t="83011" x="1731963" y="2973388"/>
          <p14:tracePt t="83024" x="1731963" y="2965450"/>
          <p14:tracePt t="83040" x="1731963" y="2955925"/>
          <p14:tracePt t="83057" x="1741488" y="2955925"/>
          <p14:tracePt t="83114" x="1741488" y="2946400"/>
          <p14:tracePt t="83151" x="1751013" y="2946400"/>
          <p14:tracePt t="83468" x="1758950" y="2946400"/>
          <p14:tracePt t="83624" x="1758950" y="2965450"/>
          <p14:tracePt t="83685" x="1758950" y="2973388"/>
          <p14:tracePt t="83708" x="1751013" y="2982913"/>
          <p14:tracePt t="83726" x="1751013" y="2990850"/>
          <p14:tracePt t="83732" x="1741488" y="3000375"/>
          <p14:tracePt t="83744" x="1741488" y="3009900"/>
          <p14:tracePt t="83757" x="1741488" y="3017838"/>
          <p14:tracePt t="83774" x="1741488" y="3027363"/>
          <p14:tracePt t="83790" x="1731963" y="3027363"/>
          <p14:tracePt t="83878" x="1731963" y="3036888"/>
          <p14:tracePt t="83891" x="1724025" y="3036888"/>
          <p14:tracePt t="83930" x="1724025" y="3044825"/>
          <p14:tracePt t="83957" x="1724025" y="3054350"/>
          <p14:tracePt t="84011" x="1724025" y="3062288"/>
          <p14:tracePt t="84055" x="1714500" y="3071813"/>
          <p14:tracePt t="84106" x="1714500" y="3081338"/>
          <p14:tracePt t="84157" x="1704975" y="3081338"/>
          <p14:tracePt t="84166" x="1704975" y="3089275"/>
          <p14:tracePt t="84224" x="1697038" y="3098800"/>
          <p14:tracePt t="84247" x="1697038" y="3108325"/>
          <p14:tracePt t="84270" x="1687513" y="3108325"/>
          <p14:tracePt t="84277" x="1687513" y="3116263"/>
          <p14:tracePt t="84329" x="1679575" y="3125788"/>
          <p14:tracePt t="84380" x="1679575" y="3133725"/>
          <p14:tracePt t="84393" x="1679575" y="3143250"/>
          <p14:tracePt t="84423" x="1670050" y="3152775"/>
          <p14:tracePt t="84453" x="1660525" y="3152775"/>
          <p14:tracePt t="84482" x="1660525" y="3160713"/>
          <p14:tracePt t="84526" x="1660525" y="3170238"/>
          <p14:tracePt t="84585" x="1652588" y="3170238"/>
          <p14:tracePt t="84622" x="1652588" y="3179763"/>
          <p14:tracePt t="84644" x="1652588" y="3187700"/>
          <p14:tracePt t="84651" x="1643063" y="3187700"/>
          <p14:tracePt t="84674" x="1643063" y="3197225"/>
          <p14:tracePt t="84719" x="1643063" y="3205163"/>
          <p14:tracePt t="84823" x="1643063" y="3214688"/>
          <p14:tracePt t="86863" x="1643063" y="3224213"/>
          <p14:tracePt t="86885" x="1652588" y="3224213"/>
          <p14:tracePt t="86907" x="1660525" y="3224213"/>
          <p14:tracePt t="86914" x="1670050" y="3224213"/>
          <p14:tracePt t="86926" x="1704975" y="3205163"/>
          <p14:tracePt t="86942" x="1758950" y="3160713"/>
          <p14:tracePt t="86960" x="1839913" y="3089275"/>
          <p14:tracePt t="86976" x="1901825" y="3027363"/>
          <p14:tracePt t="86992" x="1938338" y="2990850"/>
          <p14:tracePt t="87009" x="1965325" y="2973388"/>
          <p14:tracePt t="87026" x="2000250" y="2946400"/>
          <p14:tracePt t="87043" x="2009775" y="2946400"/>
          <p14:tracePt t="87076" x="2017713" y="2946400"/>
          <p14:tracePt t="87174" x="2027238" y="2946400"/>
          <p14:tracePt t="87233" x="2036763" y="2946400"/>
          <p14:tracePt t="87292" x="2036763" y="2965450"/>
          <p14:tracePt t="87307" x="2027238" y="2973388"/>
          <p14:tracePt t="87315" x="1990725" y="3017838"/>
          <p14:tracePt t="87327" x="1982788" y="3036888"/>
          <p14:tracePt t="87343" x="1955800" y="3062288"/>
          <p14:tracePt t="87360" x="1938338" y="3089275"/>
          <p14:tracePt t="87377" x="1919288" y="3108325"/>
          <p14:tracePt t="87393" x="1911350" y="3108325"/>
          <p14:tracePt t="87410" x="1911350" y="3116263"/>
          <p14:tracePt t="87670" x="1911350" y="3108325"/>
          <p14:tracePt t="87707" x="1911350" y="3098800"/>
          <p14:tracePt t="87715" x="1901825" y="3098800"/>
          <p14:tracePt t="87736" x="1901825" y="3089275"/>
          <p14:tracePt t="87766" x="1893888" y="3081338"/>
          <p14:tracePt t="87796" x="1884363" y="3071813"/>
          <p14:tracePt t="87810" x="1884363" y="3062288"/>
          <p14:tracePt t="87833" x="1884363" y="3054350"/>
          <p14:tracePt t="87840" x="1874838" y="3044825"/>
          <p14:tracePt t="87855" x="1866900" y="3036888"/>
          <p14:tracePt t="87870" x="1866900" y="3027363"/>
          <p14:tracePt t="87880" x="1857375" y="3027363"/>
          <p14:tracePt t="87894" x="1847850" y="3027363"/>
          <p14:tracePt t="87910" x="1839913" y="3017838"/>
          <p14:tracePt t="87943" x="1830388" y="3017838"/>
          <p14:tracePt t="88002" x="1822450" y="3017838"/>
          <p14:tracePt t="88098" x="1812925" y="3017838"/>
          <p14:tracePt t="88112" x="1812925" y="3027363"/>
          <p14:tracePt t="88127" x="1803400" y="3036888"/>
          <p14:tracePt t="88142" x="1785938" y="3044825"/>
          <p14:tracePt t="88150" x="1785938" y="3062288"/>
          <p14:tracePt t="88165" x="1776413" y="3071813"/>
          <p14:tracePt t="88180" x="1768475" y="3089275"/>
          <p14:tracePt t="88195" x="1768475" y="3098800"/>
          <p14:tracePt t="88210" x="1758950" y="3108325"/>
          <p14:tracePt t="88227" x="1751013" y="3108325"/>
          <p14:tracePt t="88335" x="1741488" y="3108325"/>
          <p14:tracePt t="88342" x="1741488" y="3116263"/>
          <p14:tracePt t="88402" x="1731963" y="3116263"/>
          <p14:tracePt t="88409" x="1724025" y="3116263"/>
          <p14:tracePt t="88439" x="1714500" y="3116263"/>
          <p14:tracePt t="88454" x="1704975" y="3116263"/>
          <p14:tracePt t="88468" x="1687513" y="3116263"/>
          <p14:tracePt t="88491" x="1679575" y="3116263"/>
          <p14:tracePt t="88506" x="1660525" y="3116263"/>
          <p14:tracePt t="88528" x="1652588" y="3116263"/>
          <p14:tracePt t="88565" x="1643063" y="3116263"/>
          <p14:tracePt t="88691" x="1633538" y="3116263"/>
          <p14:tracePt t="88699" x="1633538" y="3108325"/>
          <p14:tracePt t="88773" x="1643063" y="3108325"/>
          <p14:tracePt t="88787" x="1652588" y="3108325"/>
          <p14:tracePt t="88802" x="1670050" y="3108325"/>
          <p14:tracePt t="88816" x="1679575" y="3108325"/>
          <p14:tracePt t="88838" x="1687513" y="3108325"/>
          <p14:tracePt t="88846" x="1697038" y="3108325"/>
          <p14:tracePt t="88868" x="1704975" y="3108325"/>
          <p14:tracePt t="88878" x="1704975" y="3116263"/>
          <p14:tracePt t="88898" x="1714500" y="3116263"/>
          <p14:tracePt t="88942" x="1724025" y="3125788"/>
          <p14:tracePt t="88957" x="1731963" y="3125788"/>
          <p14:tracePt t="88987" x="1741488" y="3125788"/>
          <p14:tracePt t="89009" x="1758950" y="3143250"/>
          <p14:tracePt t="89032" x="1768475" y="3143250"/>
          <p14:tracePt t="89038" x="1768475" y="3152775"/>
          <p14:tracePt t="89053" x="1776413" y="3152775"/>
          <p14:tracePt t="89083" x="1785938" y="3152775"/>
          <p14:tracePt t="89090" x="1785938" y="3160713"/>
          <p14:tracePt t="89112" x="1795463" y="3170238"/>
          <p14:tracePt t="89156" x="1803400" y="3170238"/>
          <p14:tracePt t="89170" x="1803400" y="3179763"/>
          <p14:tracePt t="89237" x="1803400" y="3187700"/>
          <p14:tracePt t="89281" x="1803400" y="3197225"/>
          <p14:tracePt t="89304" x="1803400" y="3205163"/>
          <p14:tracePt t="89371" x="1803400" y="3214688"/>
          <p14:tracePt t="89630" x="1812925" y="3214688"/>
          <p14:tracePt t="89653" x="1822450" y="3214688"/>
          <p14:tracePt t="89667" x="1830388" y="3214688"/>
          <p14:tracePt t="89704" x="1839913" y="3214688"/>
          <p14:tracePt t="89711" x="1839913" y="3205163"/>
          <p14:tracePt t="89734" x="1847850" y="3197225"/>
          <p14:tracePt t="89746" x="1857375" y="3197225"/>
          <p14:tracePt t="89763" x="1866900" y="3197225"/>
          <p14:tracePt t="89780" x="1874838" y="3187700"/>
          <p14:tracePt t="89815" x="1884363" y="3187700"/>
          <p14:tracePt t="89828" x="1893888" y="3187700"/>
          <p14:tracePt t="89851" x="1901825" y="3187700"/>
          <p14:tracePt t="95080" x="1919288" y="3160713"/>
          <p14:tracePt t="95088" x="1955800" y="3125788"/>
          <p14:tracePt t="95098" x="1982788" y="3089275"/>
          <p14:tracePt t="95115" x="2017713" y="3036888"/>
          <p14:tracePt t="95133" x="2054225" y="3009900"/>
          <p14:tracePt t="95149" x="2062163" y="3000375"/>
          <p14:tracePt t="95182" x="2071688" y="2990850"/>
          <p14:tracePt t="95229" x="2071688" y="2982913"/>
          <p14:tracePt t="95237" x="2071688" y="2973388"/>
          <p14:tracePt t="95251" x="2071688" y="2965450"/>
          <p14:tracePt t="95266" x="2089150" y="2946400"/>
          <p14:tracePt t="95282" x="2098675" y="2928938"/>
          <p14:tracePt t="95299" x="2098675" y="2901950"/>
          <p14:tracePt t="95315" x="2116138" y="2894013"/>
          <p14:tracePt t="95333" x="2116138" y="2884488"/>
          <p14:tracePt t="95370" x="2116138" y="2874963"/>
          <p14:tracePt t="95407" x="2125663" y="2867025"/>
          <p14:tracePt t="95414" x="2143125" y="2857500"/>
          <p14:tracePt t="95421" x="2143125" y="2847975"/>
          <p14:tracePt t="95432" x="2160588" y="2840038"/>
          <p14:tracePt t="95449" x="2205038" y="2776538"/>
          <p14:tracePt t="95466" x="2224088" y="2768600"/>
          <p14:tracePt t="95482" x="2232025" y="2759075"/>
          <p14:tracePt t="95499" x="2241550" y="2751138"/>
          <p14:tracePt t="95622" x="2241550" y="2759075"/>
          <p14:tracePt t="95637" x="2241550" y="2768600"/>
          <p14:tracePt t="95689" x="2241550" y="2776538"/>
          <p14:tracePt t="95755" x="2241550" y="2795588"/>
          <p14:tracePt t="95778" x="2232025" y="2795588"/>
          <p14:tracePt t="95785" x="2232025" y="2803525"/>
          <p14:tracePt t="95800" x="2214563" y="2822575"/>
          <p14:tracePt t="95817" x="2197100" y="2847975"/>
          <p14:tracePt t="95832" x="2187575" y="2857500"/>
          <p14:tracePt t="95850" x="2179638" y="2867025"/>
          <p14:tracePt t="95866" x="2179638" y="2874963"/>
          <p14:tracePt t="95883" x="2170113" y="2874963"/>
          <p14:tracePt t="102443" x="2187575" y="2857500"/>
          <p14:tracePt t="102480" x="2197100" y="2857500"/>
          <p14:tracePt t="102502" x="2197100" y="2847975"/>
          <p14:tracePt t="102509" x="2205038" y="2847975"/>
          <p14:tracePt t="102520" x="2214563" y="2840038"/>
          <p14:tracePt t="102538" x="2224088" y="2830513"/>
          <p14:tracePt t="102554" x="2232025" y="2830513"/>
          <p14:tracePt t="102571" x="2241550" y="2830513"/>
          <p14:tracePt t="102587" x="2251075" y="2822575"/>
          <p14:tracePt t="102605" x="2259013" y="2813050"/>
          <p14:tracePt t="102620" x="2276475" y="2803525"/>
          <p14:tracePt t="102654" x="2286000" y="2803525"/>
          <p14:tracePt t="102672" x="2295525" y="2795588"/>
          <p14:tracePt t="102687" x="2312988" y="2795588"/>
          <p14:tracePt t="102704" x="2312988" y="2776538"/>
          <p14:tracePt t="102720" x="2322513" y="2776538"/>
          <p14:tracePt t="102738" x="2322513" y="2768600"/>
          <p14:tracePt t="102754" x="2330450" y="2768600"/>
          <p14:tracePt t="102787" x="2339975" y="2768600"/>
          <p14:tracePt t="102850" x="2347913" y="2768600"/>
          <p14:tracePt t="102865" x="2347913" y="2759075"/>
          <p14:tracePt t="102894" x="2357438" y="2759075"/>
          <p14:tracePt t="102902" x="2357438" y="2751138"/>
          <p14:tracePt t="102989" x="2366963" y="2751138"/>
          <p14:tracePt t="103093" x="2374900" y="2751138"/>
          <p14:tracePt t="103108" x="2374900" y="2741613"/>
          <p14:tracePt t="103420" x="2374900" y="2732088"/>
          <p14:tracePt t="105114" x="2374900" y="2751138"/>
          <p14:tracePt t="105210" x="2374900" y="2759075"/>
          <p14:tracePt t="105253" x="2366963" y="2759075"/>
          <p14:tracePt t="105267" x="2366963" y="2768600"/>
          <p14:tracePt t="105297" x="2366963" y="2776538"/>
          <p14:tracePt t="105356" x="2366963" y="2786063"/>
          <p14:tracePt t="105475" x="2357438" y="2786063"/>
          <p14:tracePt t="105549" x="2357438" y="2795588"/>
          <p14:tracePt t="105661" x="2347913" y="2795588"/>
          <p14:tracePt t="105668" x="2347913" y="2803525"/>
          <p14:tracePt t="105742" x="2330450" y="2803525"/>
          <p14:tracePt t="105750" x="2330450" y="2822575"/>
          <p14:tracePt t="105823" x="2330450" y="2830513"/>
          <p14:tracePt t="105883" x="2322513" y="2830513"/>
          <p14:tracePt t="105890" x="2322513" y="2840038"/>
          <p14:tracePt t="105913" x="2322513" y="2847975"/>
          <p14:tracePt t="105935" x="2312988" y="2857500"/>
          <p14:tracePt t="105964" x="2312988" y="2867025"/>
          <p14:tracePt t="106075" x="2303463" y="2867025"/>
          <p14:tracePt t="106179" x="2303463" y="2874963"/>
          <p14:tracePt t="106193" x="2295525" y="2874963"/>
          <p14:tracePt t="106208" x="2295525" y="2884488"/>
          <p14:tracePt t="106275" x="2295525" y="2894013"/>
          <p14:tracePt t="106305" x="2286000" y="2894013"/>
          <p14:tracePt t="106393" x="2286000" y="2901950"/>
          <p14:tracePt t="106429" x="2286000" y="2911475"/>
          <p14:tracePt t="106451" x="2286000" y="2919413"/>
          <p14:tracePt t="106496" x="2276475" y="2919413"/>
          <p14:tracePt t="106503" x="2276475" y="2928938"/>
          <p14:tracePt t="106555" x="2276475" y="2938463"/>
          <p14:tracePt t="106577" x="2276475" y="2955925"/>
          <p14:tracePt t="106615" x="2268538" y="2955925"/>
          <p14:tracePt t="106622" x="2268538" y="2965450"/>
          <p14:tracePt t="106659" x="2268538" y="2973388"/>
          <p14:tracePt t="106689" x="2268538" y="2982913"/>
          <p14:tracePt t="106740" x="2259013" y="2982913"/>
          <p14:tracePt t="106770" x="2259013" y="2990850"/>
          <p14:tracePt t="106874" x="2259013" y="3000375"/>
          <p14:tracePt t="107318" x="2259013" y="3009900"/>
          <p14:tracePt t="107408" x="2259013" y="3017838"/>
          <p14:tracePt t="107576" x="2259013" y="3027363"/>
          <p14:tracePt t="107657" x="2251075" y="3036888"/>
          <p14:tracePt t="107925" x="2241550" y="3036888"/>
          <p14:tracePt t="107947" x="2241550" y="3044825"/>
          <p14:tracePt t="108036" x="2241550" y="3054350"/>
          <p14:tracePt t="108044" x="2232025" y="3054350"/>
          <p14:tracePt t="108110" x="2232025" y="3062288"/>
          <p14:tracePt t="108147" x="2224088" y="3062288"/>
          <p14:tracePt t="108161" x="2224088" y="3081338"/>
          <p14:tracePt t="108250" x="2224088" y="3089275"/>
          <p14:tracePt t="108339" x="2214563" y="3098800"/>
          <p14:tracePt t="108428" x="2214563" y="3108325"/>
          <p14:tracePt t="108465" x="2214563" y="3116263"/>
          <p14:tracePt t="108508" x="2205038" y="3125788"/>
          <p14:tracePt t="108574" x="2205038" y="3133725"/>
          <p14:tracePt t="108613" x="2197100" y="3143250"/>
          <p14:tracePt t="108694" x="2187575" y="3143250"/>
          <p14:tracePt t="108716" x="2187575" y="3152775"/>
          <p14:tracePt t="108782" x="2187575" y="3160713"/>
          <p14:tracePt t="108848" x="2187575" y="3170238"/>
          <p14:tracePt t="108900" x="2187575" y="3179763"/>
          <p14:tracePt t="108982" x="2179638" y="3179763"/>
          <p14:tracePt t="109079" x="2170113" y="3179763"/>
          <p14:tracePt t="109108" x="2170113" y="3187700"/>
          <p14:tracePt t="109204" x="2170113" y="3197225"/>
          <p14:tracePt t="109263" x="2160588" y="3197225"/>
          <p14:tracePt t="109271" x="2160588" y="3205163"/>
          <p14:tracePt t="109411" x="2160588" y="3214688"/>
          <p14:tracePt t="109434" x="2143125" y="3214688"/>
          <p14:tracePt t="109443" x="2143125" y="3224213"/>
          <p14:tracePt t="109530" x="2143125" y="3232150"/>
          <p14:tracePt t="109581" x="2133600" y="3232150"/>
          <p14:tracePt t="109678" x="2133600" y="3241675"/>
          <p14:tracePt t="109737" x="2125663" y="3241675"/>
          <p14:tracePt t="109848" x="2116138" y="3241675"/>
          <p14:tracePt t="109877" x="2108200" y="3241675"/>
          <p14:tracePt t="109884" x="2108200" y="3251200"/>
          <p14:tracePt t="109906" x="2098675" y="3251200"/>
          <p14:tracePt t="109958" x="2089150" y="3251200"/>
          <p14:tracePt t="109965" x="2089150" y="3259138"/>
          <p14:tracePt t="109975" x="2081213" y="3259138"/>
          <p14:tracePt t="110009" x="2071688" y="3259138"/>
          <p14:tracePt t="110032" x="2062163" y="3259138"/>
          <p14:tracePt t="110039" x="2054225" y="3259138"/>
          <p14:tracePt t="110046" x="2044700" y="3259138"/>
          <p14:tracePt t="110181" x="2036763" y="3259138"/>
          <p14:tracePt t="110240" x="2036763" y="3251200"/>
          <p14:tracePt t="110248" x="2027238" y="3251200"/>
          <p14:tracePt t="110307" x="2027238" y="3241675"/>
          <p14:tracePt t="110322" x="2017713" y="3241675"/>
          <p14:tracePt t="110358" x="2017713" y="3232150"/>
          <p14:tracePt t="110366" x="2009775" y="3232150"/>
          <p14:tracePt t="110424" x="2009775" y="3224213"/>
          <p14:tracePt t="110432" x="2000250" y="3224213"/>
          <p14:tracePt t="110484" x="2000250" y="3214688"/>
          <p14:tracePt t="110521" x="2000250" y="3205163"/>
          <p14:tracePt t="110528" x="1990725" y="3205163"/>
          <p14:tracePt t="110565" x="1982788" y="3205163"/>
          <p14:tracePt t="110594" x="1982788" y="3197225"/>
          <p14:tracePt t="110647" x="1982788" y="3187700"/>
          <p14:tracePt t="110676" x="1973263" y="3187700"/>
          <p14:tracePt t="110728" x="1973263" y="3179763"/>
          <p14:tracePt t="110772" x="1973263" y="3170238"/>
          <p14:tracePt t="110808" x="1973263" y="3160713"/>
          <p14:tracePt t="110913" x="1973263" y="3152775"/>
          <p14:tracePt t="114456" x="1982788" y="3152775"/>
          <p14:tracePt t="114470" x="1990725" y="3152775"/>
          <p14:tracePt t="114492" x="2000250" y="3160713"/>
          <p14:tracePt t="114499" x="2009775" y="3170238"/>
          <p14:tracePt t="114512" x="2017713" y="3170238"/>
          <p14:tracePt t="114529" x="2036763" y="3179763"/>
          <p14:tracePt t="114545" x="2044700" y="3187700"/>
          <p14:tracePt t="114562" x="2062163" y="3187700"/>
          <p14:tracePt t="114579" x="2071688" y="3187700"/>
          <p14:tracePt t="114596" x="2089150" y="3187700"/>
          <p14:tracePt t="114612" x="2108200" y="3187700"/>
          <p14:tracePt t="114629" x="2116138" y="3187700"/>
          <p14:tracePt t="114645" x="2133600" y="3187700"/>
          <p14:tracePt t="114662" x="2160588" y="3179763"/>
          <p14:tracePt t="114679" x="2187575" y="3170238"/>
          <p14:tracePt t="114696" x="2205038" y="3160713"/>
          <p14:tracePt t="114712" x="2224088" y="3143250"/>
          <p14:tracePt t="114729" x="2259013" y="3125788"/>
          <p14:tracePt t="114746" x="2268538" y="3108325"/>
          <p14:tracePt t="114762" x="2286000" y="3098800"/>
          <p14:tracePt t="114780" x="2312988" y="3071813"/>
          <p14:tracePt t="114796" x="2339975" y="3044825"/>
          <p14:tracePt t="114812" x="2357438" y="3017838"/>
          <p14:tracePt t="114829" x="2393950" y="3000375"/>
          <p14:tracePt t="114846" x="2428875" y="2955925"/>
          <p14:tracePt t="114862" x="2446338" y="2938463"/>
          <p14:tracePt t="114879" x="2446338" y="2919413"/>
          <p14:tracePt t="114896" x="2455863" y="2911475"/>
          <p14:tracePt t="114929" x="2465388" y="2911475"/>
          <p14:tracePt t="114946" x="2465388" y="2901950"/>
          <p14:tracePt t="114962" x="2473325" y="2901950"/>
          <p14:tracePt t="114980" x="2482850" y="2901950"/>
          <p14:tracePt t="114996" x="2490788" y="2901950"/>
          <p14:tracePt t="115013" x="2500313" y="2894013"/>
          <p14:tracePt t="115029" x="2509838" y="2894013"/>
          <p14:tracePt t="115033" x="2509838" y="2884488"/>
          <p14:tracePt t="115054" x="2517775" y="2884488"/>
          <p14:tracePt t="115069" x="2527300" y="2874963"/>
          <p14:tracePt t="115100" x="2536825" y="2874963"/>
          <p14:tracePt t="115151" x="2544763" y="2874963"/>
          <p14:tracePt t="115195" x="2554288" y="2874963"/>
          <p14:tracePt t="115210" x="2554288" y="2867025"/>
          <p14:tracePt t="115233" x="2571750" y="2867025"/>
          <p14:tracePt t="115291" x="2581275" y="2867025"/>
          <p14:tracePt t="115365" x="2589213" y="2867025"/>
          <p14:tracePt t="115447" x="2589213" y="2857500"/>
          <p14:tracePt t="115498" x="2598738" y="2857500"/>
          <p14:tracePt t="115521" x="2598738" y="2847975"/>
          <p14:tracePt t="115654" x="2598738" y="2840038"/>
          <p14:tracePt t="115676" x="2608263" y="2830513"/>
          <p14:tracePt t="115705" x="2608263" y="2822575"/>
          <p14:tracePt t="116128" x="2608263" y="2830513"/>
          <p14:tracePt t="116172" x="2616200" y="2830513"/>
          <p14:tracePt t="121188" x="2616200" y="2822575"/>
          <p14:tracePt t="121210" x="2608263" y="2813050"/>
          <p14:tracePt t="121240" x="2598738" y="2803525"/>
          <p14:tracePt t="121262" x="2598738" y="2795588"/>
          <p14:tracePt t="121292" x="2598738" y="2786063"/>
          <p14:tracePt t="121344" x="2598738" y="2776538"/>
          <p14:tracePt t="121366" x="2589213" y="2776538"/>
          <p14:tracePt t="121388" x="2589213" y="2768600"/>
          <p14:tracePt t="121425" x="2589213" y="2759075"/>
          <p14:tracePt t="121454" x="2581275" y="2751138"/>
          <p14:tracePt t="121476" x="2581275" y="2741613"/>
          <p14:tracePt t="121498" x="2571750" y="2732088"/>
          <p14:tracePt t="121966" x="2562225" y="2732088"/>
          <p14:tracePt t="122076" x="2554288" y="2732088"/>
          <p14:tracePt t="122098" x="2544763" y="2732088"/>
          <p14:tracePt t="122105" x="2536825" y="2732088"/>
          <p14:tracePt t="122142" x="2527300" y="2732088"/>
          <p14:tracePt t="122320" x="2517775" y="2732088"/>
          <p14:tracePt t="122505" x="2517775" y="2741613"/>
          <p14:tracePt t="122534" x="2517775" y="2751138"/>
          <p14:tracePt t="123001" x="2517775" y="2759075"/>
          <p14:tracePt t="123030" x="2500313" y="2759075"/>
          <p14:tracePt t="123090" x="2500313" y="2768600"/>
          <p14:tracePt t="123141" x="2500313" y="2776538"/>
          <p14:tracePt t="123185" x="2490788" y="2776538"/>
          <p14:tracePt t="123260" x="2490788" y="2786063"/>
          <p14:tracePt t="123555" x="2490788" y="2795588"/>
          <p14:tracePt t="123621" x="2482850" y="2795588"/>
          <p14:tracePt t="123644" x="2482850" y="2803525"/>
          <p14:tracePt t="123725" x="2465388" y="2803525"/>
          <p14:tracePt t="123857" x="2465388" y="2813050"/>
          <p14:tracePt t="123977" x="2465388" y="2822575"/>
          <p14:tracePt t="124118" x="2455863" y="2822575"/>
          <p14:tracePt t="124154" x="2455863" y="2830513"/>
          <p14:tracePt t="124243" x="2455863" y="2840038"/>
          <p14:tracePt t="124295" x="2455863" y="2847975"/>
          <p14:tracePt t="124302" x="2446338" y="2847975"/>
          <p14:tracePt t="124376" x="2438400" y="2847975"/>
          <p14:tracePt t="124406" x="2438400" y="2857500"/>
          <p14:tracePt t="124457" x="2438400" y="2867025"/>
          <p14:tracePt t="124487" x="2438400" y="2874963"/>
          <p14:tracePt t="124561" x="2428875" y="2874963"/>
          <p14:tracePt t="124568" x="2428875" y="2884488"/>
          <p14:tracePt t="125018" x="2419350" y="2884488"/>
          <p14:tracePt t="125063" x="2419350" y="2894013"/>
          <p14:tracePt t="125168" x="2419350" y="2901950"/>
          <p14:tracePt t="125227" x="2419350" y="2911475"/>
          <p14:tracePt t="125249" x="2411413" y="2911475"/>
          <p14:tracePt t="126292" x="2401888" y="2911475"/>
          <p14:tracePt t="126365" x="2393950" y="2911475"/>
          <p14:tracePt t="126403" x="2384425" y="2911475"/>
          <p14:tracePt t="126484" x="2374900" y="2911475"/>
          <p14:tracePt t="126528" x="2366963" y="2911475"/>
          <p14:tracePt t="126594" x="2357438" y="2911475"/>
          <p14:tracePt t="126654" x="2347913" y="2919413"/>
          <p14:tracePt t="126662" x="2339975" y="2919413"/>
          <p14:tracePt t="126728" x="2330450" y="2919413"/>
          <p14:tracePt t="126875" x="2322513" y="2919413"/>
          <p14:tracePt t="127266" x="2303463" y="2919413"/>
          <p14:tracePt t="127379" x="2295525" y="2919413"/>
          <p14:tracePt t="127445" x="2286000" y="2919413"/>
          <p14:tracePt t="127504" x="2276475" y="2919413"/>
          <p14:tracePt t="127548" x="2268538" y="2919413"/>
          <p14:tracePt t="127563" x="2268538" y="2911475"/>
          <p14:tracePt t="127674" x="2268538" y="2901950"/>
          <p14:tracePt t="127726" x="2259013" y="2901950"/>
          <p14:tracePt t="127785" x="2251075" y="2901950"/>
          <p14:tracePt t="132838" x="2259013" y="2901950"/>
          <p14:tracePt t="132860" x="2259013" y="2894013"/>
          <p14:tracePt t="132875" x="2268538" y="2894013"/>
          <p14:tracePt t="132897" x="2276475" y="2894013"/>
          <p14:tracePt t="132940" x="2286000" y="2894013"/>
          <p14:tracePt t="132970" x="2295525" y="2894013"/>
          <p14:tracePt t="133066" x="2303463" y="2894013"/>
          <p14:tracePt t="133095" x="2312988" y="2894013"/>
          <p14:tracePt t="133223" x="2322513" y="2894013"/>
          <p14:tracePt t="133843" x="2330450" y="2894013"/>
          <p14:tracePt t="133895" x="2339975" y="2894013"/>
          <p14:tracePt t="133947" x="2347913" y="2894013"/>
          <p14:tracePt t="133954" x="2347913" y="2901950"/>
          <p14:tracePt t="133991" x="2357438" y="2901950"/>
          <p14:tracePt t="134013" x="2366963" y="2901950"/>
          <p14:tracePt t="134020" x="2366963" y="2911475"/>
          <p14:tracePt t="134049" x="2374900" y="2911475"/>
          <p14:tracePt t="134109" x="2384425" y="2911475"/>
          <p14:tracePt t="134235" x="2393950" y="2911475"/>
          <p14:tracePt t="134242" x="2401888" y="2911475"/>
          <p14:tracePt t="134354" x="2411413" y="2911475"/>
          <p14:tracePt t="134398" x="2411413" y="2919413"/>
          <p14:tracePt t="134768" x="2419350" y="2919413"/>
          <p14:tracePt t="134856" x="2411413" y="2919413"/>
          <p14:tracePt t="137779" x="2419350" y="2928938"/>
          <p14:tracePt t="137861" x="2428875" y="2938463"/>
          <p14:tracePt t="137905" x="2428875" y="2946400"/>
          <p14:tracePt t="137971" x="2438400" y="2946400"/>
          <p14:tracePt t="138275" x="2438400" y="2965450"/>
          <p14:tracePt t="138393" x="2438400" y="2973388"/>
          <p14:tracePt t="138482" x="2438400" y="2982913"/>
          <p14:tracePt t="138517" x="2438400" y="2990850"/>
          <p14:tracePt t="138614" x="2438400" y="3000375"/>
          <p14:tracePt t="138709" x="2438400" y="3009900"/>
          <p14:tracePt t="138836" x="2438400" y="3017838"/>
          <p14:tracePt t="138888" x="2438400" y="3027363"/>
          <p14:tracePt t="139013" x="2428875" y="3027363"/>
          <p14:tracePt t="139028" x="2428875" y="3036888"/>
          <p14:tracePt t="139110" x="2428875" y="3044825"/>
          <p14:tracePt t="139154" x="2428875" y="3054350"/>
          <p14:tracePt t="139251" x="2419350" y="3054350"/>
          <p14:tracePt t="139273" x="2419350" y="3062288"/>
          <p14:tracePt t="139346" x="2411413" y="3062288"/>
          <p14:tracePt t="139436" x="2411413" y="3071813"/>
          <p14:tracePt t="139546" x="2411413" y="3081338"/>
          <p14:tracePt t="139635" x="2401888" y="3081338"/>
          <p14:tracePt t="139819" x="2401888" y="3098800"/>
          <p14:tracePt t="139841" x="2393950" y="3098800"/>
          <p14:tracePt t="139900" x="2393950" y="3108325"/>
          <p14:tracePt t="140019" x="2384425" y="3108325"/>
          <p14:tracePt t="140042" x="2384425" y="3116263"/>
          <p14:tracePt t="140092" x="2374900" y="3125788"/>
          <p14:tracePt t="140219" x="2366963" y="3125788"/>
          <p14:tracePt t="140227" x="2366963" y="3133725"/>
          <p14:tracePt t="140286" x="2366963" y="3143250"/>
          <p14:tracePt t="140604" x="2366963" y="3152775"/>
          <p14:tracePt t="140700" x="2357438" y="3152775"/>
          <p14:tracePt t="140730" x="2357438" y="3160713"/>
          <p14:tracePt t="140914" x="2357438" y="3170238"/>
          <p14:tracePt t="141203" x="2357438" y="3179763"/>
          <p14:tracePt t="141705" x="2357438" y="3187700"/>
          <p14:tracePt t="141758" x="2366963" y="3187700"/>
          <p14:tracePt t="141765" x="2366963" y="3197225"/>
          <p14:tracePt t="141795" x="2374900" y="3197225"/>
          <p14:tracePt t="141831" x="2384425" y="3197225"/>
          <p14:tracePt t="141883" x="2384425" y="3205163"/>
          <p14:tracePt t="141906" x="2393950" y="3205163"/>
          <p14:tracePt t="141972" x="2401888" y="3205163"/>
          <p14:tracePt t="142083" x="2411413" y="3205163"/>
          <p14:tracePt t="142126" x="2419350" y="3205163"/>
          <p14:tracePt t="142838" x="2428875" y="3205163"/>
          <p14:tracePt t="143044" x="2438400" y="3205163"/>
          <p14:tracePt t="143125" x="2446338" y="3205163"/>
          <p14:tracePt t="143214" x="2446338" y="3197225"/>
          <p14:tracePt t="143294" x="2455863" y="3197225"/>
          <p14:tracePt t="143346" x="2455863" y="3187700"/>
          <p14:tracePt t="143450" x="2465388" y="3187700"/>
          <p14:tracePt t="143539" x="2465388" y="3179763"/>
          <p14:tracePt t="143621" x="2473325" y="3179763"/>
          <p14:tracePt t="143681" x="2482850" y="3179763"/>
          <p14:tracePt t="143917" x="2490788" y="3179763"/>
          <p14:tracePt t="143968" x="2490788" y="3170238"/>
          <p14:tracePt t="144080" x="2500313" y="3170238"/>
          <p14:tracePt t="144101" x="2500313" y="3160713"/>
          <p14:tracePt t="144132" x="2509838" y="3152775"/>
          <p14:tracePt t="144242" x="2517775" y="3152775"/>
          <p14:tracePt t="144257" x="2527300" y="3152775"/>
          <p14:tracePt t="146394" x="2527300" y="3143250"/>
          <p14:tracePt t="146468" x="2536825" y="3133725"/>
          <p14:tracePt t="146512" x="2536825" y="3125788"/>
          <p14:tracePt t="146519" x="2544763" y="3125788"/>
          <p14:tracePt t="146535" x="2554288" y="3116263"/>
          <p14:tracePt t="146551" x="2554288" y="3108325"/>
          <p14:tracePt t="146572" x="2562225" y="3098800"/>
          <p14:tracePt t="146585" x="2581275" y="3089275"/>
          <p14:tracePt t="146602" x="2581275" y="3081338"/>
          <p14:tracePt t="146653" x="2589213" y="3081338"/>
          <p14:tracePt t="155398" x="2625725" y="3071813"/>
          <p14:tracePt t="155405" x="2660650" y="3062288"/>
          <p14:tracePt t="155412" x="2697163" y="3054350"/>
          <p14:tracePt t="155425" x="2759075" y="3017838"/>
          <p14:tracePt t="155441" x="2830513" y="3009900"/>
          <p14:tracePt t="155458" x="2867025" y="3009900"/>
          <p14:tracePt t="155474" x="2894013" y="3000375"/>
          <p14:tracePt t="155493" x="2955925" y="2990850"/>
          <p14:tracePt t="155508" x="2982913" y="2990850"/>
          <p14:tracePt t="155525" x="2990850" y="2990850"/>
          <p14:tracePt t="155558" x="3000375" y="2990850"/>
          <p14:tracePt t="155575" x="3017838" y="2990850"/>
          <p14:tracePt t="155591" x="3027363" y="2990850"/>
          <p14:tracePt t="155608" x="3054350" y="2990850"/>
          <p14:tracePt t="155625" x="3098800" y="2990850"/>
          <p14:tracePt t="155641" x="3152775" y="2990850"/>
          <p14:tracePt t="155658" x="3197225" y="2990850"/>
          <p14:tracePt t="155675" x="3276600" y="3009900"/>
          <p14:tracePt t="155692" x="3313113" y="3027363"/>
          <p14:tracePt t="155708" x="3357563" y="3036888"/>
          <p14:tracePt t="155725" x="3402013" y="3044825"/>
          <p14:tracePt t="155741" x="3455988" y="3054350"/>
          <p14:tracePt t="155759" x="3544888" y="3071813"/>
          <p14:tracePt t="155775" x="3589338" y="3081338"/>
          <p14:tracePt t="155792" x="3625850" y="3081338"/>
          <p14:tracePt t="155808" x="3660775" y="3089275"/>
          <p14:tracePt t="155826" x="3705225" y="3098800"/>
          <p14:tracePt t="155841" x="3724275" y="3108325"/>
          <p14:tracePt t="155858" x="3732213" y="3108325"/>
          <p14:tracePt t="155875" x="3759200" y="3108325"/>
          <p14:tracePt t="155891" x="3776663" y="3108325"/>
          <p14:tracePt t="155908" x="3813175" y="3108325"/>
          <p14:tracePt t="155925" x="3857625" y="3116263"/>
          <p14:tracePt t="155941" x="3894138" y="3116263"/>
          <p14:tracePt t="155958" x="3902075" y="3116263"/>
          <p14:tracePt t="155975" x="3919538" y="3116263"/>
          <p14:tracePt t="155991" x="3929063" y="3116263"/>
          <p14:tracePt t="156008" x="3946525" y="3116263"/>
          <p14:tracePt t="156025" x="3965575" y="3116263"/>
          <p14:tracePt t="156058" x="3973513" y="3116263"/>
          <p14:tracePt t="156100" x="3973513" y="3108325"/>
          <p14:tracePt t="156122" x="3973513" y="3098800"/>
          <p14:tracePt t="156129" x="3983038" y="3098800"/>
          <p14:tracePt t="156142" x="3990975" y="3089275"/>
          <p14:tracePt t="156158" x="4010025" y="3071813"/>
          <p14:tracePt t="156175" x="4017963" y="3054350"/>
          <p14:tracePt t="156192" x="4027488" y="3054350"/>
          <p14:tracePt t="156209" x="4027488" y="3044825"/>
          <p14:tracePt t="156225" x="4027488" y="3036888"/>
          <p14:tracePt t="156329" x="4027488" y="3027363"/>
          <p14:tracePt t="156336" x="4037013" y="3017838"/>
          <p14:tracePt t="156351" x="4044950" y="3009900"/>
          <p14:tracePt t="156366" x="4044950" y="2990850"/>
          <p14:tracePt t="156375" x="4062413" y="2982913"/>
          <p14:tracePt t="156392" x="4062413" y="2973388"/>
          <p14:tracePt t="156410" x="4071938" y="2965450"/>
          <p14:tracePt t="156980" x="4062413" y="2965450"/>
          <p14:tracePt t="157075" x="4054475" y="2965450"/>
          <p14:tracePt t="157112" x="4044950" y="2965450"/>
          <p14:tracePt t="158992" x="4037013" y="2973388"/>
          <p14:tracePt t="158999" x="4037013" y="2982913"/>
          <p14:tracePt t="159013" x="4027488" y="2990850"/>
          <p14:tracePt t="159028" x="4027488" y="3009900"/>
          <p14:tracePt t="159043" x="4017963" y="3017838"/>
          <p14:tracePt t="159077" x="4010025" y="3027363"/>
          <p14:tracePt t="159094" x="4010025" y="3036888"/>
          <p14:tracePt t="159139" x="4010025" y="3044825"/>
          <p14:tracePt t="159160" x="4010025" y="3054350"/>
          <p14:tracePt t="159177" x="4010025" y="3062288"/>
          <p14:tracePt t="159198" x="4010025" y="3071813"/>
          <p14:tracePt t="159235" x="3990975" y="3071813"/>
          <p14:tracePt t="159250" x="3990975" y="3081338"/>
          <p14:tracePt t="159280" x="3990975" y="3089275"/>
          <p14:tracePt t="159286" x="3983038" y="3098800"/>
          <p14:tracePt t="159309" x="3983038" y="3108325"/>
          <p14:tracePt t="159352" x="3983038" y="3116263"/>
          <p14:tracePt t="159404" x="3983038" y="3125788"/>
          <p14:tracePt t="159412" x="3973513" y="3133725"/>
          <p14:tracePt t="159427" x="3965575" y="3143250"/>
          <p14:tracePt t="159434" x="3965575" y="3152775"/>
          <p14:tracePt t="159456" x="3965575" y="3160713"/>
          <p14:tracePt t="159464" x="3965575" y="3170238"/>
          <p14:tracePt t="159627" x="3956050" y="3170238"/>
          <p14:tracePt t="159650" x="3956050" y="3179763"/>
          <p14:tracePt t="159657" x="3946525" y="3179763"/>
          <p14:tracePt t="159672" x="3946525" y="3197225"/>
          <p14:tracePt t="159709" x="3946525" y="3205163"/>
          <p14:tracePt t="159820" x="3946525" y="3214688"/>
          <p14:tracePt t="159968" x="3946525" y="3224213"/>
          <p14:tracePt t="161943" x="3956050" y="3224213"/>
          <p14:tracePt t="161951" x="3965575" y="3224213"/>
          <p14:tracePt t="161964" x="3973513" y="3224213"/>
          <p14:tracePt t="161982" x="3990975" y="3224213"/>
          <p14:tracePt t="161996" x="4017963" y="3224213"/>
          <p14:tracePt t="162012" x="4044950" y="3214688"/>
          <p14:tracePt t="162029" x="4098925" y="3205163"/>
          <p14:tracePt t="162046" x="4125913" y="3187700"/>
          <p14:tracePt t="162063" x="4152900" y="3160713"/>
          <p14:tracePt t="162079" x="4179888" y="3160713"/>
          <p14:tracePt t="162097" x="4197350" y="3143250"/>
          <p14:tracePt t="162113" x="4214813" y="3143250"/>
          <p14:tracePt t="162172" x="4214813" y="3133725"/>
          <p14:tracePt t="162186" x="4224338" y="3133725"/>
          <p14:tracePt t="162194" x="4232275" y="3125788"/>
          <p14:tracePt t="162201" x="4232275" y="3116263"/>
          <p14:tracePt t="162213" x="4232275" y="3108325"/>
          <p14:tracePt t="162230" x="4241800" y="3089275"/>
          <p14:tracePt t="162263" x="4259263" y="3081338"/>
          <p14:tracePt t="162386" x="4251325" y="3081338"/>
          <p14:tracePt t="162415" x="4241800" y="3081338"/>
          <p14:tracePt t="162430" x="4232275" y="3081338"/>
          <p14:tracePt t="162438" x="4224338" y="3081338"/>
          <p14:tracePt t="162467" x="4214813" y="3081338"/>
          <p14:tracePt t="162482" x="4205288" y="3081338"/>
          <p14:tracePt t="162541" x="4205288" y="3071813"/>
          <p14:tracePt t="162608" x="4197350" y="3071813"/>
          <p14:tracePt t="163281" x="4197350" y="3062288"/>
          <p14:tracePt t="163311" x="4187825" y="3054350"/>
          <p14:tracePt t="163326" x="4187825" y="3044825"/>
          <p14:tracePt t="163333" x="4187825" y="3036888"/>
          <p14:tracePt t="163347" x="4187825" y="3027363"/>
          <p14:tracePt t="163363" x="4187825" y="3017838"/>
          <p14:tracePt t="163380" x="4179888" y="3009900"/>
          <p14:tracePt t="163397" x="4179888" y="2990850"/>
          <p14:tracePt t="163430" x="4179888" y="2982913"/>
          <p14:tracePt t="163450" x="4170363" y="2982913"/>
          <p14:tracePt t="163488" x="4160838" y="2973388"/>
          <p14:tracePt t="163502" x="4152900" y="2973388"/>
          <p14:tracePt t="163554" x="4143375" y="2973388"/>
          <p14:tracePt t="163584" x="4133850" y="2973388"/>
          <p14:tracePt t="163658" x="4125913" y="2973388"/>
          <p14:tracePt t="163702" x="4116388" y="2973388"/>
          <p14:tracePt t="163739" x="4116388" y="2982913"/>
          <p14:tracePt t="163895" x="4116388" y="2990850"/>
          <p14:tracePt t="163924" x="4116388" y="3000375"/>
          <p14:tracePt t="163931" x="4116388" y="3009900"/>
          <p14:tracePt t="163967" x="4108450" y="3009900"/>
          <p14:tracePt t="164004" x="4108450" y="3017838"/>
          <p14:tracePt t="164056" x="4098925" y="3017838"/>
          <p14:tracePt t="164071" x="4089400" y="3017838"/>
          <p14:tracePt t="164100" x="4089400" y="3027363"/>
          <p14:tracePt t="164108" x="4081463" y="3027363"/>
          <p14:tracePt t="164138" x="4081463" y="3044825"/>
          <p14:tracePt t="164145" x="4062413" y="3044825"/>
          <p14:tracePt t="164190" x="4054475" y="3044825"/>
          <p14:tracePt t="164242" x="4044950" y="3054350"/>
          <p14:tracePt t="164271" x="4037013" y="3054350"/>
          <p14:tracePt t="164309" x="4027488" y="3054350"/>
          <p14:tracePt t="164331" x="4017963" y="3054350"/>
          <p14:tracePt t="164612" x="4017963" y="3036888"/>
          <p14:tracePt t="164715" x="4017963" y="3027363"/>
          <p14:tracePt t="164732" x="4027488" y="3027363"/>
          <p14:tracePt t="164745" x="4037013" y="3027363"/>
          <p14:tracePt t="164760" x="4044950" y="3027363"/>
          <p14:tracePt t="164775" x="4054475" y="3027363"/>
          <p14:tracePt t="164784" x="4081463" y="3027363"/>
          <p14:tracePt t="164798" x="4089400" y="3027363"/>
          <p14:tracePt t="164967" x="4089400" y="3044825"/>
          <p14:tracePt t="165011" x="4089400" y="3054350"/>
          <p14:tracePt t="165048" x="4089400" y="3062288"/>
          <p14:tracePt t="165099" x="4089400" y="3071813"/>
          <p14:tracePt t="165128" x="4089400" y="3081338"/>
          <p14:tracePt t="165151" x="4089400" y="3089275"/>
          <p14:tracePt t="165173" x="4089400" y="3098800"/>
          <p14:tracePt t="165181" x="4089400" y="3108325"/>
          <p14:tracePt t="165188" x="4089400" y="3116263"/>
          <p14:tracePt t="165202" x="4081463" y="3133725"/>
          <p14:tracePt t="165217" x="4081463" y="3143250"/>
          <p14:tracePt t="165232" x="4081463" y="3152775"/>
          <p14:tracePt t="165248" x="4071938" y="3160713"/>
          <p14:tracePt t="165521" x="4071938" y="3170238"/>
          <p14:tracePt t="165596" x="4081463" y="3179763"/>
          <p14:tracePt t="165618" x="4089400" y="3179763"/>
          <p14:tracePt t="165655" x="4098925" y="3179763"/>
          <p14:tracePt t="165662" x="4098925" y="3187700"/>
          <p14:tracePt t="165691" x="4108450" y="3187700"/>
          <p14:tracePt t="165707" x="4116388" y="3187700"/>
          <p14:tracePt t="165721" x="4125913" y="3197225"/>
          <p14:tracePt t="165773" x="4133850" y="3197225"/>
          <p14:tracePt t="165817" x="4143375" y="3197225"/>
          <p14:tracePt t="165854" x="4152900" y="3197225"/>
          <p14:tracePt t="165906" x="4160838" y="3197225"/>
          <p14:tracePt t="165921" x="4170363" y="3197225"/>
          <p14:tracePt t="166010" x="4170363" y="3187700"/>
          <p14:tracePt t="166054" x="4170363" y="3179763"/>
          <p14:tracePt t="166060" x="4179888" y="3179763"/>
          <p14:tracePt t="166097" x="4187825" y="3179763"/>
          <p14:tracePt t="166158" x="4197350" y="3179763"/>
          <p14:tracePt t="185355" x="4179888" y="3197225"/>
          <p14:tracePt t="185362" x="4160838" y="3214688"/>
          <p14:tracePt t="185380" x="4125913" y="3251200"/>
          <p14:tracePt t="185399" x="4071938" y="3313113"/>
          <p14:tracePt t="185413" x="4044950" y="3340100"/>
          <p14:tracePt t="185429" x="4000500" y="3384550"/>
          <p14:tracePt t="185446" x="3965575" y="3419475"/>
          <p14:tracePt t="185462" x="3919538" y="3465513"/>
          <p14:tracePt t="185480" x="3894138" y="3490913"/>
          <p14:tracePt t="185496" x="3830638" y="3554413"/>
          <p14:tracePt t="185512" x="3786188" y="3589338"/>
          <p14:tracePt t="185529" x="3751263" y="3625850"/>
          <p14:tracePt t="185546" x="3679825" y="3679825"/>
          <p14:tracePt t="185563" x="3643313" y="3705225"/>
          <p14:tracePt t="185579" x="3625850" y="3724275"/>
          <p14:tracePt t="185596" x="3544888" y="3768725"/>
          <p14:tracePt t="185613" x="3455988" y="3830638"/>
          <p14:tracePt t="185629" x="3394075" y="3894138"/>
          <p14:tracePt t="185646" x="3322638" y="3956050"/>
          <p14:tracePt t="185663" x="3251200" y="4017963"/>
          <p14:tracePt t="185679" x="3152775" y="4133850"/>
          <p14:tracePt t="185696" x="3071813" y="4224338"/>
          <p14:tracePt t="185713" x="2982913" y="4313238"/>
          <p14:tracePt t="185729" x="2894013" y="4402138"/>
          <p14:tracePt t="185746" x="2803525" y="4518025"/>
          <p14:tracePt t="185762" x="2741613" y="4554538"/>
          <p14:tracePt t="185779" x="2697163" y="4598988"/>
          <p14:tracePt t="185796" x="2633663" y="4660900"/>
          <p14:tracePt t="185812" x="2536825" y="4759325"/>
          <p14:tracePt t="185829" x="2465388" y="4840288"/>
          <p14:tracePt t="185846" x="2384425" y="4938713"/>
          <p14:tracePt t="185862" x="2303463" y="5018088"/>
          <p14:tracePt t="185879" x="2197100" y="5160963"/>
          <p14:tracePt t="185896" x="2125663" y="5251450"/>
          <p14:tracePt t="185912" x="2054225" y="5330825"/>
          <p14:tracePt t="185929" x="1973263" y="5429250"/>
          <p14:tracePt t="185946" x="1847850" y="5581650"/>
          <p14:tracePt t="185962" x="1768475" y="5661025"/>
          <p14:tracePt t="185979" x="1704975" y="5724525"/>
          <p14:tracePt t="185996" x="1660525" y="5786438"/>
          <p14:tracePt t="186013" x="1589088" y="5867400"/>
          <p14:tracePt t="186029" x="1536700" y="5919788"/>
          <p14:tracePt t="186046" x="1490663" y="5965825"/>
          <p14:tracePt t="186064" x="1419225" y="6045200"/>
          <p14:tracePt t="186079" x="1374775" y="6089650"/>
          <p14:tracePt t="186096" x="1322388" y="6134100"/>
          <p14:tracePt t="186113" x="1268413" y="6205538"/>
          <p14:tracePt t="186131" x="1214438" y="6269038"/>
          <p14:tracePt t="186146" x="1196975" y="6276975"/>
          <p14:tracePt t="186163" x="1169988" y="6313488"/>
          <p14:tracePt t="186179" x="1125538" y="6375400"/>
          <p14:tracePt t="186197" x="1081088" y="6446838"/>
          <p14:tracePt t="186213" x="1044575" y="6483350"/>
          <p14:tracePt t="186230" x="1009650" y="65182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436914" y="522514"/>
            <a:ext cx="9601200" cy="6126480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переглянути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</a:t>
            </a:r>
            <a:r>
              <a:rPr lang="uk-UA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ільм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 козаки інопланетян мові навчали»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1"/>
    </mc:Choice>
    <mc:Fallback xmlns="">
      <p:transition spd="slow" advTm="1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як козаки_cut_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2045" y="111034"/>
            <a:ext cx="8791303" cy="659347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36"/>
    </mc:Choice>
    <mc:Fallback xmlns="">
      <p:transition spd="slow" advTm="10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356" objId="2"/>
        <p14:stopEvt time="101666" objId="2"/>
        <p14:playEvt time="104710" objId="2"/>
        <p14:pauseEvt time="10471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300" y="112941"/>
            <a:ext cx="10668000" cy="245096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Отож, вирішили козаки навчити інопланетян спілкуватися українською мовою. І почали з речення. </a:t>
            </a:r>
            <a:br>
              <a:rPr lang="uk-UA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uk-UA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як ви б пояснили, що таке речення?</a:t>
            </a:r>
            <a:endParaRPr lang="ru-RU" sz="3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293222" y="2414206"/>
            <a:ext cx="9875520" cy="2690949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Речення виражає закінчену думку.</a:t>
            </a:r>
            <a:endParaRPr lang="ru-RU" sz="5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08" y="4698999"/>
            <a:ext cx="5115889" cy="215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6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10"/>
    </mc:Choice>
    <mc:Fallback xmlns="">
      <p:transition spd="slow" advTm="43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678214" y="215174"/>
            <a:ext cx="9993086" cy="6426926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endParaRPr lang="uk-UA" sz="3200" b="1" dirty="0">
              <a:solidFill>
                <a:schemeClr val="bg1"/>
              </a:solidFill>
            </a:endParaRPr>
          </a:p>
          <a:p>
            <a:pPr algn="ctr"/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Допоможи визначити</a:t>
            </a:r>
            <a:r>
              <a:rPr lang="uk-UA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яких рядках записано речення. </a:t>
            </a:r>
            <a:r>
              <a:rPr lang="uk-UA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Випиши</a:t>
            </a:r>
            <a:r>
              <a:rPr lang="uk-UA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їх у зошит. </a:t>
            </a:r>
            <a:endParaRPr lang="uk-UA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uk-UA" sz="3200" b="1" dirty="0" smtClean="0">
              <a:solidFill>
                <a:srgbClr val="00B050"/>
              </a:solidFill>
            </a:endParaRPr>
          </a:p>
          <a:p>
            <a:pPr marL="514350" indent="-514350" algn="ctr">
              <a:buAutoNum type="arabicPeriod"/>
            </a:pPr>
            <a:r>
              <a:rPr lang="uk-UA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Був чудовий весняний день</a:t>
            </a: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14350" indent="-514350" algn="ctr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небі світили</a:t>
            </a:r>
          </a:p>
          <a:p>
            <a:pPr marL="514350" indent="-514350" algn="ctr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Краще буде</a:t>
            </a:r>
          </a:p>
          <a:p>
            <a:pPr marL="514350" indent="-514350" algn="ctr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верби і калини</a:t>
            </a:r>
          </a:p>
          <a:p>
            <a:pPr marL="514350" indent="-514350" algn="ctr">
              <a:buAutoNum type="arabicPeriod"/>
            </a:pPr>
            <a:r>
              <a:rPr lang="uk-UA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Козаки варили </a:t>
            </a: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куліш.</a:t>
            </a:r>
          </a:p>
          <a:p>
            <a:pPr marL="514350" indent="-514350" algn="ctr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Подув дуже сильний</a:t>
            </a:r>
          </a:p>
          <a:p>
            <a:pPr marL="514350" indent="-514350" algn="ctr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Літальний об</a:t>
            </a:r>
            <a:r>
              <a:rPr lang="en-US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uk-UA" sz="2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єкт</a:t>
            </a:r>
            <a:r>
              <a:rPr lang="uk-UA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приземлився.</a:t>
            </a:r>
          </a:p>
          <a:p>
            <a:pPr marL="514350" indent="-514350" algn="ctr">
              <a:buAutoNum type="arabicPeriod"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514350" indent="-514350" algn="ctr">
              <a:buAutoNum type="arabicPeriod"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514350" indent="-514350" algn="ctr">
              <a:buAutoNum type="arabicPeriod"/>
            </a:pP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6998" b="6993"/>
          <a:stretch/>
        </p:blipFill>
        <p:spPr>
          <a:xfrm>
            <a:off x="-223798" y="959476"/>
            <a:ext cx="4295879" cy="589852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2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57"/>
    </mc:Choice>
    <mc:Fallback xmlns="">
      <p:transition spd="slow" advTm="9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678214" y="215174"/>
            <a:ext cx="9993086" cy="6426926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Допоможи визначити, в яких рядках записано речення. </a:t>
            </a:r>
            <a:r>
              <a:rPr lang="uk-UA" sz="3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Випиши</a:t>
            </a:r>
            <a:r>
              <a:rPr lang="uk-UA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 у зошит. </a:t>
            </a:r>
            <a:endParaRPr lang="uk-UA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uk-UA" sz="3200" b="1" dirty="0" smtClean="0">
              <a:solidFill>
                <a:srgbClr val="00B05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Був </a:t>
            </a:r>
            <a:r>
              <a:rPr lang="uk-UA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чудовий весняний </a:t>
            </a:r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день.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Козаки </a:t>
            </a:r>
            <a:r>
              <a:rPr lang="uk-UA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варили </a:t>
            </a:r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куліш.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Літальний об</a:t>
            </a:r>
            <a:r>
              <a:rPr lang="en-US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uk-UA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єкт</a:t>
            </a:r>
            <a:r>
              <a:rPr lang="uk-UA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приземлився.</a:t>
            </a:r>
          </a:p>
          <a:p>
            <a:pPr marL="514350" indent="-514350" algn="ctr">
              <a:buAutoNum type="arabicPeriod"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514350" indent="-514350" algn="ctr">
              <a:buAutoNum type="arabicPeriod"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514350" indent="-514350" algn="ctr">
              <a:buAutoNum type="arabicPeriod"/>
            </a:pP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6998" b="6993"/>
          <a:stretch/>
        </p:blipFill>
        <p:spPr>
          <a:xfrm>
            <a:off x="-12879" y="1017432"/>
            <a:ext cx="4295879" cy="589852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4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83"/>
    </mc:Choice>
    <mc:Fallback xmlns="">
      <p:transition spd="slow" advTm="13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444" y="0"/>
            <a:ext cx="9905998" cy="147857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які речення бувають за метою висловлювання?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749822"/>
              </p:ext>
            </p:extLst>
          </p:nvPr>
        </p:nvGraphicFramePr>
        <p:xfrm>
          <a:off x="917105" y="1535275"/>
          <a:ext cx="10560675" cy="508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0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02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202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9937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 висловлювання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Види речень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Розділовий знак у кінці речення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99370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Розповісти, повідомити про когось або про щось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Розповідне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!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9696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Запитати про когось або про щось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Питальне </a:t>
                      </a:r>
                      <a:endParaRPr lang="ru-RU" sz="28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99370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Спонукати до дії, радити, наказувати, застерігати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Спонукальне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    .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83" y="2785826"/>
            <a:ext cx="2539682" cy="3733333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97"/>
    </mc:Choice>
    <mc:Fallback xmlns="">
      <p:transition spd="slow" advTm="9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49|63.4|13.2|3.1|2.5|2.8|2.1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12|11|2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7.4|2.4|1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|51.1|23.2|20.9|20.3|12.4|15.4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</TotalTime>
  <Words>336</Words>
  <Application>Microsoft Office PowerPoint</Application>
  <PresentationFormat>Произвольный</PresentationFormat>
  <Paragraphs>83</Paragraphs>
  <Slides>19</Slides>
  <Notes>0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Отож, вирішили козаки навчити інопланетян спілкуватися українською мовою. І почали з речення.  А як ви б пояснили, що таке речення?</vt:lpstr>
      <vt:lpstr>Презентация PowerPoint</vt:lpstr>
      <vt:lpstr>Презентация PowerPoint</vt:lpstr>
      <vt:lpstr>А які речення бувають за метою висловлювання?</vt:lpstr>
      <vt:lpstr>Презентация PowerPoint</vt:lpstr>
      <vt:lpstr>Спонукальні речення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цьому наш урок закінчується. До зустрічі,  юні мовознавці!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PILOT;Камардіна Віта Анатоліївна</dc:creator>
  <cp:lastModifiedBy>User</cp:lastModifiedBy>
  <cp:revision>49</cp:revision>
  <dcterms:created xsi:type="dcterms:W3CDTF">2020-04-03T12:12:36Z</dcterms:created>
  <dcterms:modified xsi:type="dcterms:W3CDTF">2020-04-08T23:29:25Z</dcterms:modified>
</cp:coreProperties>
</file>