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7"/>
  </p:handoutMasterIdLst>
  <p:sldIdLst>
    <p:sldId id="263" r:id="rId5"/>
    <p:sldId id="264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34.png"/><Relationship Id="rId10" Type="http://schemas.openxmlformats.org/officeDocument/2006/relationships/image" Target="../media/image15.png"/><Relationship Id="rId19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34.png"/><Relationship Id="rId10" Type="http://schemas.openxmlformats.org/officeDocument/2006/relationships/image" Target="../media/image15.png"/><Relationship Id="rId19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391" y="684728"/>
            <a:ext cx="7543442" cy="30579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ТРЕНАЖЕР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Я </a:t>
            </a:r>
            <a:r>
              <a:rPr lang="ru-RU" sz="4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вивчаю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таблицю</a:t>
            </a:r>
            <a:r>
              <a:rPr lang="ru-RU" sz="5400" b="1" dirty="0" smtClean="0">
                <a:latin typeface="Comic Sans MS" panose="030F0702030302020204" pitchFamily="66" charset="0"/>
              </a:rPr>
              <a:t/>
            </a:r>
            <a:br>
              <a:rPr lang="ru-RU" sz="5400" b="1" dirty="0" smtClean="0">
                <a:latin typeface="Comic Sans MS" panose="030F0702030302020204" pitchFamily="66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МНОЖЕННЯ</a:t>
            </a:r>
            <a:endParaRPr lang="ru-RU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quarter" idx="13"/>
          </p:nvPr>
        </p:nvSpPr>
        <p:spPr>
          <a:xfrm>
            <a:off x="9660810" y="248160"/>
            <a:ext cx="2051723" cy="2479266"/>
          </a:xfrm>
          <a:effectLst>
            <a:softEdge rad="317500"/>
          </a:effectLst>
        </p:spPr>
        <p:txBody>
          <a:bodyPr/>
          <a:lstStyle/>
          <a:p>
            <a:r>
              <a:rPr lang="uk-UA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</a:rPr>
              <a:t>4</a:t>
            </a:r>
            <a:endParaRPr lang="ru-RU" sz="199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7022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4·6 </a:t>
            </a:r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000925" y="536976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26999" y="530217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6719" y="516699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75939" y="516698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187" y="516699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07954" y="512960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378" y="516699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999" y="517933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5049" y="523458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71101" y="516698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679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7022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4·8 </a:t>
            </a:r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225772" y="534374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26999" y="530217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6719" y="516699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75939" y="516698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187" y="516699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07954" y="512960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378" y="516699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5884" y="530218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5049" y="523458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71101" y="516698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2612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0" y="1436914"/>
            <a:ext cx="6379864" cy="1727199"/>
          </a:xfrm>
        </p:spPr>
        <p:txBody>
          <a:bodyPr/>
          <a:lstStyle/>
          <a:p>
            <a:pPr algn="ctr"/>
            <a:r>
              <a:rPr lang="ru-RU" sz="8800" dirty="0" err="1" smtClean="0">
                <a:solidFill>
                  <a:srgbClr val="FF0000"/>
                </a:solidFill>
                <a:latin typeface="Balkan" panose="020BE200000000000000" pitchFamily="34" charset="0"/>
              </a:rPr>
              <a:t>Молодець</a:t>
            </a:r>
            <a:r>
              <a:rPr lang="ru-RU" sz="8800" dirty="0" smtClean="0">
                <a:solidFill>
                  <a:srgbClr val="FF0000"/>
                </a:solidFill>
                <a:latin typeface="Balkan" panose="020BE200000000000000" pitchFamily="34" charset="0"/>
              </a:rPr>
              <a:t>!</a:t>
            </a:r>
            <a:endParaRPr lang="ru-RU" sz="8800" dirty="0">
              <a:solidFill>
                <a:srgbClr val="FF0000"/>
              </a:solidFill>
              <a:latin typeface="Balkan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4·2 </a:t>
            </a:r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580236" y="523457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013" y="523458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058" y="517934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2183" y="517933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8128" y="517933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999" y="517933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72384" y="517933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4·5 </a:t>
            </a:r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874189" y="523457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013" y="523458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058" y="517934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187" y="516699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8128" y="517933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999" y="517933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72384" y="517933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531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4·9 </a:t>
            </a:r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367383" y="530216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013" y="523458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058" y="517934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187" y="516699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8128" y="517933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999" y="517933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5049" y="523458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500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4·1 </a:t>
            </a:r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42978" y="515464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26999" y="530217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058" y="517934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187" y="516699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8128" y="517933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999" y="517933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5049" y="523458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4503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4·7 </a:t>
            </a:r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109084" y="530216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26999" y="530217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058" y="517934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187" y="516699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378" y="516699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999" y="517933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5049" y="523458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591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4·3 </a:t>
            </a:r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668098" y="511174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26999" y="530217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6719" y="516699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78" y="517933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187" y="516699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378" y="516699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999" y="517933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5049" y="523458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130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4·4 </a:t>
            </a:r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784888" y="516697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26999" y="530217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6719" y="516699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75939" y="516698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187" y="516699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378" y="516699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999" y="517933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5049" y="523458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90647" y="517933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834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6" y="2250559"/>
            <a:ext cx="6489537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4·10 </a:t>
            </a:r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0496767" y="523458"/>
            <a:ext cx="1228255" cy="12025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26999" y="530217"/>
            <a:ext cx="1309023" cy="12025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6719" y="516699"/>
            <a:ext cx="1234375" cy="12092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75939" y="516698"/>
            <a:ext cx="1234375" cy="120926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187" y="516699"/>
            <a:ext cx="1234375" cy="120926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257" y="517933"/>
            <a:ext cx="1234375" cy="1209267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378" y="516699"/>
            <a:ext cx="1234375" cy="120926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999" y="517933"/>
            <a:ext cx="1234375" cy="1209267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5049" y="523458"/>
            <a:ext cx="1234375" cy="120926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71101" y="516698"/>
            <a:ext cx="1234375" cy="1209267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235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Balkan</vt:lpstr>
      <vt:lpstr>Calibri</vt:lpstr>
      <vt:lpstr>Century Schoolbook</vt:lpstr>
      <vt:lpstr>Comic Sans MS</vt:lpstr>
      <vt:lpstr>Segoe UI</vt:lpstr>
      <vt:lpstr>Segoe UI Light</vt:lpstr>
      <vt:lpstr>Times New Roman</vt:lpstr>
      <vt:lpstr>Тема1</vt:lpstr>
      <vt:lpstr>ТРЕНАЖЕР Я вивчаю таблицю МНОЖЕННЯ</vt:lpstr>
      <vt:lpstr>4·2 =</vt:lpstr>
      <vt:lpstr>4·5 =</vt:lpstr>
      <vt:lpstr>4·9 =</vt:lpstr>
      <vt:lpstr>4·1 =</vt:lpstr>
      <vt:lpstr>4·7 =</vt:lpstr>
      <vt:lpstr>4·3 =</vt:lpstr>
      <vt:lpstr>4·4 =</vt:lpstr>
      <vt:lpstr>4·10 =</vt:lpstr>
      <vt:lpstr>4·6 =</vt:lpstr>
      <vt:lpstr>4·8 =</vt:lpstr>
      <vt:lpstr>Молодець!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2020-04-10T09:46:22Z</dcterms:created>
  <dcterms:modified xsi:type="dcterms:W3CDTF">2020-04-10T12:26:16Z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