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9" r:id="rId4"/>
  </p:sldMasterIdLst>
  <p:handoutMasterIdLst>
    <p:handoutMasterId r:id="rId17"/>
  </p:handoutMasterIdLst>
  <p:sldIdLst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62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Автор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A9D2"/>
    <a:srgbClr val="FF6965"/>
    <a:srgbClr val="52D0D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55" d="100"/>
          <a:sy n="55" d="100"/>
        </p:scale>
        <p:origin x="51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6" d="100"/>
        <a:sy n="46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379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DF3F9-A383-40CF-841B-6426D82ECB85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BDF9E2-D527-45E4-B727-833247D273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75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wmf"/><Relationship Id="rId16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18.png"/><Relationship Id="rId16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23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06992" y="1801368"/>
            <a:ext cx="9144000" cy="1271668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15012" y="4566542"/>
            <a:ext cx="5761973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951" y="3112387"/>
            <a:ext cx="682266" cy="7074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922" y="617943"/>
            <a:ext cx="504825" cy="5715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511789" y="4694476"/>
            <a:ext cx="930391" cy="122759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992" y="144368"/>
            <a:ext cx="542925" cy="5238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2542" y="5334195"/>
            <a:ext cx="619050" cy="78571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701" y="793708"/>
            <a:ext cx="504439" cy="57322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035" y="3237635"/>
            <a:ext cx="505836" cy="52782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3545" y="3532354"/>
            <a:ext cx="1837994" cy="134761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23" y="1849821"/>
            <a:ext cx="608569" cy="69251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8372" y="2012025"/>
            <a:ext cx="714375" cy="75247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272" y="5066318"/>
            <a:ext cx="1038023" cy="70715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8" y="272246"/>
            <a:ext cx="1860164" cy="131190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2542" y="842568"/>
            <a:ext cx="576489" cy="54967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685" y="422756"/>
            <a:ext cx="1363851" cy="480937"/>
          </a:xfrm>
          <a:prstGeom prst="rect">
            <a:avLst/>
          </a:prstGeom>
        </p:spPr>
      </p:pic>
      <p:pic>
        <p:nvPicPr>
          <p:cNvPr id="30" name="Рисунок 1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75" y="3034817"/>
            <a:ext cx="3191652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6536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7376894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622" y="3159355"/>
            <a:ext cx="2227716" cy="3175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529" y="3327682"/>
            <a:ext cx="590083" cy="61182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590062" y="3097525"/>
            <a:ext cx="516972" cy="68211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4107" y="397621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0224" y="816747"/>
            <a:ext cx="470785" cy="59753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542" y="816747"/>
            <a:ext cx="335160" cy="38086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977" y="2586264"/>
            <a:ext cx="351849" cy="36714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066" y="1360529"/>
            <a:ext cx="1481355" cy="108612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2087" y="2714619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913" y="393674"/>
            <a:ext cx="180975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6117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5731659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969" y="351240"/>
            <a:ext cx="1809750" cy="63817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38" y="3159355"/>
            <a:ext cx="2395938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9650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5731659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981" y="468239"/>
            <a:ext cx="1809750" cy="6381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08" y="3273631"/>
            <a:ext cx="2580572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1166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5731659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625" y="415010"/>
            <a:ext cx="1809750" cy="6381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75" y="3172245"/>
            <a:ext cx="2762763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5379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Фина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880250" y="2131231"/>
            <a:ext cx="5493984" cy="699587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rgbClr val="FF6965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761" y="3638173"/>
            <a:ext cx="696193" cy="72184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7497" y="444775"/>
            <a:ext cx="382530" cy="36910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352" y="5679298"/>
            <a:ext cx="586145" cy="74395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639" y="444775"/>
            <a:ext cx="408635" cy="46435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842" y="3638173"/>
            <a:ext cx="500801" cy="52257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73555">
            <a:off x="9841353" y="4499050"/>
            <a:ext cx="1827940" cy="134024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4670" y="2481025"/>
            <a:ext cx="416339" cy="4385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029" y="1226189"/>
            <a:ext cx="555294" cy="52946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06" y="3213240"/>
            <a:ext cx="3497240" cy="31752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625" y="415010"/>
            <a:ext cx="180975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4676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1F1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51927" y="1031437"/>
            <a:ext cx="4839012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497135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06035" y="3962833"/>
            <a:ext cx="3408397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7916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5300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91" r:id="rId3"/>
    <p:sldLayoutId id="2147483692" r:id="rId4"/>
    <p:sldLayoutId id="2147483694" r:id="rId5"/>
    <p:sldLayoutId id="2147483686" r:id="rId6"/>
    <p:sldLayoutId id="2147483690" r:id="rId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8.png"/><Relationship Id="rId18" Type="http://schemas.openxmlformats.org/officeDocument/2006/relationships/image" Target="../media/image31.png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12" Type="http://schemas.openxmlformats.org/officeDocument/2006/relationships/image" Target="../media/image20.png"/><Relationship Id="rId17" Type="http://schemas.openxmlformats.org/officeDocument/2006/relationships/image" Target="../media/image29.png"/><Relationship Id="rId2" Type="http://schemas.openxmlformats.org/officeDocument/2006/relationships/audio" Target="../media/audio1.wav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16.png"/><Relationship Id="rId5" Type="http://schemas.openxmlformats.org/officeDocument/2006/relationships/image" Target="../media/image30.png"/><Relationship Id="rId15" Type="http://schemas.openxmlformats.org/officeDocument/2006/relationships/image" Target="../media/image26.png"/><Relationship Id="rId10" Type="http://schemas.openxmlformats.org/officeDocument/2006/relationships/image" Target="../media/image15.png"/><Relationship Id="rId19" Type="http://schemas.openxmlformats.org/officeDocument/2006/relationships/image" Target="../media/image33.png"/><Relationship Id="rId4" Type="http://schemas.openxmlformats.org/officeDocument/2006/relationships/image" Target="../media/image34.png"/><Relationship Id="rId9" Type="http://schemas.openxmlformats.org/officeDocument/2006/relationships/image" Target="../media/image13.png"/><Relationship Id="rId1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34.png"/><Relationship Id="rId18" Type="http://schemas.openxmlformats.org/officeDocument/2006/relationships/image" Target="../media/image31.png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12" Type="http://schemas.openxmlformats.org/officeDocument/2006/relationships/image" Target="../media/image20.png"/><Relationship Id="rId17" Type="http://schemas.openxmlformats.org/officeDocument/2006/relationships/image" Target="../media/image29.png"/><Relationship Id="rId2" Type="http://schemas.openxmlformats.org/officeDocument/2006/relationships/audio" Target="../media/audio1.wav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16.png"/><Relationship Id="rId5" Type="http://schemas.openxmlformats.org/officeDocument/2006/relationships/image" Target="../media/image30.png"/><Relationship Id="rId15" Type="http://schemas.openxmlformats.org/officeDocument/2006/relationships/image" Target="../media/image26.png"/><Relationship Id="rId10" Type="http://schemas.openxmlformats.org/officeDocument/2006/relationships/image" Target="../media/image15.png"/><Relationship Id="rId19" Type="http://schemas.openxmlformats.org/officeDocument/2006/relationships/image" Target="../media/image33.png"/><Relationship Id="rId4" Type="http://schemas.openxmlformats.org/officeDocument/2006/relationships/image" Target="../media/image28.png"/><Relationship Id="rId9" Type="http://schemas.openxmlformats.org/officeDocument/2006/relationships/image" Target="../media/image13.png"/><Relationship Id="rId1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12" Type="http://schemas.openxmlformats.org/officeDocument/2006/relationships/image" Target="../media/image20.png"/><Relationship Id="rId17" Type="http://schemas.openxmlformats.org/officeDocument/2006/relationships/image" Target="../media/image32.png"/><Relationship Id="rId2" Type="http://schemas.openxmlformats.org/officeDocument/2006/relationships/audio" Target="../media/audio1.wav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16.png"/><Relationship Id="rId5" Type="http://schemas.openxmlformats.org/officeDocument/2006/relationships/image" Target="../media/image26.png"/><Relationship Id="rId15" Type="http://schemas.openxmlformats.org/officeDocument/2006/relationships/image" Target="../media/image30.png"/><Relationship Id="rId10" Type="http://schemas.openxmlformats.org/officeDocument/2006/relationships/image" Target="../media/image15.png"/><Relationship Id="rId19" Type="http://schemas.openxmlformats.org/officeDocument/2006/relationships/image" Target="../media/image34.png"/><Relationship Id="rId4" Type="http://schemas.openxmlformats.org/officeDocument/2006/relationships/image" Target="../media/image25.png"/><Relationship Id="rId9" Type="http://schemas.openxmlformats.org/officeDocument/2006/relationships/image" Target="../media/image13.png"/><Relationship Id="rId1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12" Type="http://schemas.openxmlformats.org/officeDocument/2006/relationships/image" Target="../media/image20.png"/><Relationship Id="rId17" Type="http://schemas.openxmlformats.org/officeDocument/2006/relationships/image" Target="../media/image32.png"/><Relationship Id="rId2" Type="http://schemas.openxmlformats.org/officeDocument/2006/relationships/audio" Target="../media/audio1.wav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16.png"/><Relationship Id="rId5" Type="http://schemas.openxmlformats.org/officeDocument/2006/relationships/image" Target="../media/image26.png"/><Relationship Id="rId15" Type="http://schemas.openxmlformats.org/officeDocument/2006/relationships/image" Target="../media/image30.png"/><Relationship Id="rId10" Type="http://schemas.openxmlformats.org/officeDocument/2006/relationships/image" Target="../media/image15.png"/><Relationship Id="rId19" Type="http://schemas.openxmlformats.org/officeDocument/2006/relationships/image" Target="../media/image34.png"/><Relationship Id="rId4" Type="http://schemas.openxmlformats.org/officeDocument/2006/relationships/image" Target="../media/image29.png"/><Relationship Id="rId9" Type="http://schemas.openxmlformats.org/officeDocument/2006/relationships/image" Target="../media/image13.png"/><Relationship Id="rId1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12" Type="http://schemas.openxmlformats.org/officeDocument/2006/relationships/image" Target="../media/image20.png"/><Relationship Id="rId17" Type="http://schemas.openxmlformats.org/officeDocument/2006/relationships/image" Target="../media/image29.png"/><Relationship Id="rId2" Type="http://schemas.openxmlformats.org/officeDocument/2006/relationships/audio" Target="../media/audio1.wav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16.png"/><Relationship Id="rId5" Type="http://schemas.openxmlformats.org/officeDocument/2006/relationships/image" Target="../media/image26.png"/><Relationship Id="rId15" Type="http://schemas.openxmlformats.org/officeDocument/2006/relationships/image" Target="../media/image30.png"/><Relationship Id="rId10" Type="http://schemas.openxmlformats.org/officeDocument/2006/relationships/image" Target="../media/image15.png"/><Relationship Id="rId19" Type="http://schemas.openxmlformats.org/officeDocument/2006/relationships/image" Target="../media/image34.png"/><Relationship Id="rId4" Type="http://schemas.openxmlformats.org/officeDocument/2006/relationships/image" Target="../media/image32.png"/><Relationship Id="rId9" Type="http://schemas.openxmlformats.org/officeDocument/2006/relationships/image" Target="../media/image13.png"/><Relationship Id="rId1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12" Type="http://schemas.openxmlformats.org/officeDocument/2006/relationships/image" Target="../media/image20.png"/><Relationship Id="rId17" Type="http://schemas.openxmlformats.org/officeDocument/2006/relationships/image" Target="../media/image29.png"/><Relationship Id="rId2" Type="http://schemas.openxmlformats.org/officeDocument/2006/relationships/audio" Target="../media/audio1.wav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16.png"/><Relationship Id="rId5" Type="http://schemas.openxmlformats.org/officeDocument/2006/relationships/image" Target="../media/image26.png"/><Relationship Id="rId15" Type="http://schemas.openxmlformats.org/officeDocument/2006/relationships/image" Target="../media/image30.png"/><Relationship Id="rId10" Type="http://schemas.openxmlformats.org/officeDocument/2006/relationships/image" Target="../media/image15.png"/><Relationship Id="rId19" Type="http://schemas.openxmlformats.org/officeDocument/2006/relationships/image" Target="../media/image34.png"/><Relationship Id="rId4" Type="http://schemas.openxmlformats.org/officeDocument/2006/relationships/image" Target="../media/image27.png"/><Relationship Id="rId9" Type="http://schemas.openxmlformats.org/officeDocument/2006/relationships/image" Target="../media/image13.png"/><Relationship Id="rId1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12" Type="http://schemas.openxmlformats.org/officeDocument/2006/relationships/image" Target="../media/image20.png"/><Relationship Id="rId17" Type="http://schemas.openxmlformats.org/officeDocument/2006/relationships/image" Target="../media/image29.png"/><Relationship Id="rId2" Type="http://schemas.openxmlformats.org/officeDocument/2006/relationships/audio" Target="../media/audio1.wav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16.png"/><Relationship Id="rId5" Type="http://schemas.openxmlformats.org/officeDocument/2006/relationships/image" Target="../media/image26.png"/><Relationship Id="rId15" Type="http://schemas.openxmlformats.org/officeDocument/2006/relationships/image" Target="../media/image30.png"/><Relationship Id="rId10" Type="http://schemas.openxmlformats.org/officeDocument/2006/relationships/image" Target="../media/image15.png"/><Relationship Id="rId19" Type="http://schemas.openxmlformats.org/officeDocument/2006/relationships/image" Target="../media/image34.png"/><Relationship Id="rId4" Type="http://schemas.openxmlformats.org/officeDocument/2006/relationships/image" Target="../media/image31.png"/><Relationship Id="rId9" Type="http://schemas.openxmlformats.org/officeDocument/2006/relationships/image" Target="../media/image13.png"/><Relationship Id="rId1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8.png"/><Relationship Id="rId18" Type="http://schemas.openxmlformats.org/officeDocument/2006/relationships/image" Target="../media/image31.png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12" Type="http://schemas.openxmlformats.org/officeDocument/2006/relationships/image" Target="../media/image20.png"/><Relationship Id="rId17" Type="http://schemas.openxmlformats.org/officeDocument/2006/relationships/image" Target="../media/image29.png"/><Relationship Id="rId2" Type="http://schemas.openxmlformats.org/officeDocument/2006/relationships/audio" Target="../media/audio1.wav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16.png"/><Relationship Id="rId5" Type="http://schemas.openxmlformats.org/officeDocument/2006/relationships/image" Target="../media/image26.png"/><Relationship Id="rId15" Type="http://schemas.openxmlformats.org/officeDocument/2006/relationships/image" Target="../media/image30.png"/><Relationship Id="rId10" Type="http://schemas.openxmlformats.org/officeDocument/2006/relationships/image" Target="../media/image15.png"/><Relationship Id="rId19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13.png"/><Relationship Id="rId1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8.png"/><Relationship Id="rId18" Type="http://schemas.openxmlformats.org/officeDocument/2006/relationships/image" Target="../media/image31.png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12" Type="http://schemas.openxmlformats.org/officeDocument/2006/relationships/image" Target="../media/image20.png"/><Relationship Id="rId17" Type="http://schemas.openxmlformats.org/officeDocument/2006/relationships/image" Target="../media/image29.png"/><Relationship Id="rId2" Type="http://schemas.openxmlformats.org/officeDocument/2006/relationships/audio" Target="../media/audio1.wav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16.png"/><Relationship Id="rId5" Type="http://schemas.openxmlformats.org/officeDocument/2006/relationships/image" Target="../media/image33.png"/><Relationship Id="rId15" Type="http://schemas.openxmlformats.org/officeDocument/2006/relationships/image" Target="../media/image30.png"/><Relationship Id="rId10" Type="http://schemas.openxmlformats.org/officeDocument/2006/relationships/image" Target="../media/image15.png"/><Relationship Id="rId19" Type="http://schemas.openxmlformats.org/officeDocument/2006/relationships/image" Target="../media/image34.png"/><Relationship Id="rId4" Type="http://schemas.openxmlformats.org/officeDocument/2006/relationships/image" Target="../media/image26.png"/><Relationship Id="rId9" Type="http://schemas.openxmlformats.org/officeDocument/2006/relationships/image" Target="../media/image13.png"/><Relationship Id="rId1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8.png"/><Relationship Id="rId18" Type="http://schemas.openxmlformats.org/officeDocument/2006/relationships/image" Target="../media/image31.png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12" Type="http://schemas.openxmlformats.org/officeDocument/2006/relationships/image" Target="../media/image20.png"/><Relationship Id="rId17" Type="http://schemas.openxmlformats.org/officeDocument/2006/relationships/image" Target="../media/image29.png"/><Relationship Id="rId2" Type="http://schemas.openxmlformats.org/officeDocument/2006/relationships/audio" Target="../media/audio1.wav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16.png"/><Relationship Id="rId5" Type="http://schemas.openxmlformats.org/officeDocument/2006/relationships/image" Target="../media/image33.png"/><Relationship Id="rId15" Type="http://schemas.openxmlformats.org/officeDocument/2006/relationships/image" Target="../media/image26.png"/><Relationship Id="rId10" Type="http://schemas.openxmlformats.org/officeDocument/2006/relationships/image" Target="../media/image15.png"/><Relationship Id="rId19" Type="http://schemas.openxmlformats.org/officeDocument/2006/relationships/image" Target="../media/image34.png"/><Relationship Id="rId4" Type="http://schemas.openxmlformats.org/officeDocument/2006/relationships/image" Target="../media/image30.png"/><Relationship Id="rId9" Type="http://schemas.openxmlformats.org/officeDocument/2006/relationships/image" Target="../media/image13.png"/><Relationship Id="rId1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8391" y="684728"/>
            <a:ext cx="7543442" cy="3057934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4800" b="1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ТРЕНАЖЕР</a:t>
            </a:r>
            <a:r>
              <a:rPr lang="ru-RU" sz="4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/>
            </a:r>
            <a:br>
              <a:rPr lang="ru-RU" sz="4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ru-RU" sz="4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Я </a:t>
            </a:r>
            <a:r>
              <a:rPr lang="ru-RU" sz="48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вивчаю</a:t>
            </a:r>
            <a:r>
              <a:rPr lang="ru-RU" sz="4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ru-RU" sz="4800" b="1" dirty="0" err="1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таблицю</a:t>
            </a:r>
            <a:r>
              <a:rPr lang="ru-RU" sz="5400" b="1" dirty="0" smtClean="0">
                <a:latin typeface="Comic Sans MS" panose="030F0702030302020204" pitchFamily="66" charset="0"/>
              </a:rPr>
              <a:t/>
            </a:r>
            <a:br>
              <a:rPr lang="ru-RU" sz="5400" b="1" dirty="0" smtClean="0">
                <a:latin typeface="Comic Sans MS" panose="030F0702030302020204" pitchFamily="66" charset="0"/>
              </a:rPr>
            </a:br>
            <a:r>
              <a:rPr lang="ru-RU" sz="54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МНОЖЕННЯ</a:t>
            </a:r>
            <a:endParaRPr lang="ru-RU" sz="54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body" sz="quarter" idx="13"/>
          </p:nvPr>
        </p:nvSpPr>
        <p:spPr>
          <a:xfrm>
            <a:off x="9660810" y="248160"/>
            <a:ext cx="2051723" cy="2479266"/>
          </a:xfrm>
          <a:effectLst>
            <a:softEdge rad="317500"/>
          </a:effectLst>
        </p:spPr>
        <p:txBody>
          <a:bodyPr/>
          <a:lstStyle/>
          <a:p>
            <a:r>
              <a:rPr lang="uk-UA" sz="199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 Schoolbook" panose="02040604050505020304" pitchFamily="18" charset="0"/>
              </a:rPr>
              <a:t>3</a:t>
            </a:r>
            <a:endParaRPr lang="ru-RU" sz="199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entury Schoolbook" panose="02040604050505020304" pitchFamily="18" charset="0"/>
            </a:endParaRPr>
          </a:p>
        </p:txBody>
      </p:sp>
      <p:pic>
        <p:nvPicPr>
          <p:cNvPr id="4" name="Рисунок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20" y="3094439"/>
            <a:ext cx="3191652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6798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107376" y="2250559"/>
            <a:ext cx="6617645" cy="1817592"/>
          </a:xfrm>
          <a:noFill/>
        </p:spPr>
        <p:txBody>
          <a:bodyPr>
            <a:noAutofit/>
          </a:bodyPr>
          <a:lstStyle/>
          <a:p>
            <a:r>
              <a:rPr lang="ru-RU" sz="1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 Schoolbook" panose="02040604050505020304" pitchFamily="18" charset="0"/>
                <a:cs typeface="Times New Roman" panose="02020603050405020304" pitchFamily="18" charset="0"/>
              </a:rPr>
              <a:t>3·10 =</a:t>
            </a:r>
            <a:endParaRPr lang="ru-RU" sz="16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entury Schoolbook" panose="020406040505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10484706" y="526597"/>
            <a:ext cx="1228255" cy="1202509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06880" y="526598"/>
            <a:ext cx="1204049" cy="1202508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238390" y="523218"/>
            <a:ext cx="1234375" cy="1209267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058" y="4407782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907" y="4385170"/>
            <a:ext cx="586145" cy="743953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82" y="3159355"/>
            <a:ext cx="555294" cy="52946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680" y="5201116"/>
            <a:ext cx="1809750" cy="638175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38" y="3159355"/>
            <a:ext cx="2395938" cy="317520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765178" y="517933"/>
            <a:ext cx="1234375" cy="1209267"/>
          </a:xfrm>
          <a:prstGeom prst="rect">
            <a:avLst/>
          </a:prstGeom>
          <a:blipFill dpi="0"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76471" y="517933"/>
            <a:ext cx="1234375" cy="1209267"/>
          </a:xfrm>
          <a:prstGeom prst="rect">
            <a:avLst/>
          </a:prstGeom>
          <a:blipFill dpi="0"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63993" y="517932"/>
            <a:ext cx="1234375" cy="1209267"/>
          </a:xfrm>
          <a:prstGeom prst="rect">
            <a:avLst/>
          </a:prstGeom>
          <a:blipFill dpi="0"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648639" y="538411"/>
            <a:ext cx="1234375" cy="1209267"/>
          </a:xfrm>
          <a:prstGeom prst="rect">
            <a:avLst/>
          </a:prstGeom>
          <a:blipFill dpi="0"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884913" y="538411"/>
            <a:ext cx="1234375" cy="1209267"/>
          </a:xfrm>
          <a:prstGeom prst="rect">
            <a:avLst/>
          </a:prstGeom>
          <a:blipFill dpi="0"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117992" y="512960"/>
            <a:ext cx="1234375" cy="1209267"/>
          </a:xfrm>
          <a:prstGeom prst="rect">
            <a:avLst/>
          </a:prstGeom>
          <a:blipFill dpi="0"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9379828" y="518153"/>
            <a:ext cx="1234375" cy="1209267"/>
          </a:xfrm>
          <a:prstGeom prst="rect">
            <a:avLst/>
          </a:prstGeom>
          <a:blipFill dpi="0" rotWithShape="1"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217696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9D07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33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42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0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51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4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9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60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3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8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69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2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7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78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1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6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87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0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107376" y="2250559"/>
            <a:ext cx="6617645" cy="1817592"/>
          </a:xfrm>
          <a:noFill/>
        </p:spPr>
        <p:txBody>
          <a:bodyPr>
            <a:noAutofit/>
          </a:bodyPr>
          <a:lstStyle/>
          <a:p>
            <a:r>
              <a:rPr lang="ru-RU" sz="1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 Schoolbook" panose="02040604050505020304" pitchFamily="18" charset="0"/>
                <a:cs typeface="Times New Roman" panose="02020603050405020304" pitchFamily="18" charset="0"/>
              </a:rPr>
              <a:t>3·4 =</a:t>
            </a:r>
            <a:endParaRPr lang="ru-RU" sz="16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entury Schoolbook" panose="020406040505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3778378" y="541789"/>
            <a:ext cx="1228255" cy="1202509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03193" y="541790"/>
            <a:ext cx="1220065" cy="1202508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245850" y="517933"/>
            <a:ext cx="1234375" cy="1209267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058" y="4407782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907" y="4385170"/>
            <a:ext cx="586145" cy="743953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82" y="3159355"/>
            <a:ext cx="555294" cy="52946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680" y="5201116"/>
            <a:ext cx="1809750" cy="638175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38" y="3159355"/>
            <a:ext cx="2395938" cy="317520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0504211" y="523897"/>
            <a:ext cx="1234375" cy="1209267"/>
          </a:xfrm>
          <a:prstGeom prst="rect">
            <a:avLst/>
          </a:prstGeom>
          <a:blipFill dpi="0"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76471" y="517933"/>
            <a:ext cx="1234375" cy="1209267"/>
          </a:xfrm>
          <a:prstGeom prst="rect">
            <a:avLst/>
          </a:prstGeom>
          <a:blipFill dpi="0"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63993" y="517932"/>
            <a:ext cx="1234375" cy="1209267"/>
          </a:xfrm>
          <a:prstGeom prst="rect">
            <a:avLst/>
          </a:prstGeom>
          <a:blipFill dpi="0"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648639" y="538411"/>
            <a:ext cx="1234375" cy="1209267"/>
          </a:xfrm>
          <a:prstGeom prst="rect">
            <a:avLst/>
          </a:prstGeom>
          <a:blipFill dpi="0"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884913" y="538411"/>
            <a:ext cx="1234375" cy="1209267"/>
          </a:xfrm>
          <a:prstGeom prst="rect">
            <a:avLst/>
          </a:prstGeom>
          <a:blipFill dpi="0"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117992" y="512960"/>
            <a:ext cx="1234375" cy="1209267"/>
          </a:xfrm>
          <a:prstGeom prst="rect">
            <a:avLst/>
          </a:prstGeom>
          <a:blipFill dpi="0"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9379828" y="518153"/>
            <a:ext cx="1234375" cy="1209267"/>
          </a:xfrm>
          <a:prstGeom prst="rect">
            <a:avLst/>
          </a:prstGeom>
          <a:blipFill dpi="0" rotWithShape="1"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5676018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9D07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33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42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0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51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4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9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60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3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8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69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2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7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78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1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6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87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0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0250" y="1436914"/>
            <a:ext cx="6379864" cy="1727199"/>
          </a:xfrm>
        </p:spPr>
        <p:txBody>
          <a:bodyPr/>
          <a:lstStyle/>
          <a:p>
            <a:pPr algn="ctr"/>
            <a:r>
              <a:rPr lang="ru-RU" sz="8800" dirty="0" err="1" smtClean="0">
                <a:solidFill>
                  <a:srgbClr val="FF0000"/>
                </a:solidFill>
                <a:latin typeface="Balkan" panose="020BE200000000000000" pitchFamily="34" charset="0"/>
              </a:rPr>
              <a:t>Молодець</a:t>
            </a:r>
            <a:r>
              <a:rPr lang="ru-RU" sz="8800" dirty="0" smtClean="0">
                <a:solidFill>
                  <a:srgbClr val="FF0000"/>
                </a:solidFill>
                <a:latin typeface="Balkan" panose="020BE200000000000000" pitchFamily="34" charset="0"/>
              </a:rPr>
              <a:t>!</a:t>
            </a:r>
            <a:endParaRPr lang="ru-RU" sz="8800" dirty="0">
              <a:solidFill>
                <a:srgbClr val="FF0000"/>
              </a:solidFill>
              <a:latin typeface="Balkan" panose="020BE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2195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107377" y="2250559"/>
            <a:ext cx="6110514" cy="1817592"/>
          </a:xfrm>
          <a:noFill/>
        </p:spPr>
        <p:txBody>
          <a:bodyPr>
            <a:noAutofit/>
          </a:bodyPr>
          <a:lstStyle/>
          <a:p>
            <a:r>
              <a:rPr lang="ru-RU" sz="1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 Schoolbook" panose="02040604050505020304" pitchFamily="18" charset="0"/>
                <a:cs typeface="Times New Roman" panose="02020603050405020304" pitchFamily="18" charset="0"/>
              </a:rPr>
              <a:t>3·2 =</a:t>
            </a:r>
            <a:endParaRPr lang="ru-RU" sz="16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entury Schoolbook" panose="020406040505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1580236" y="523457"/>
            <a:ext cx="1228255" cy="1202509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0013" y="523458"/>
            <a:ext cx="1309023" cy="1202508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72058" y="517934"/>
            <a:ext cx="1234375" cy="1209267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058" y="4407782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907" y="4385170"/>
            <a:ext cx="586145" cy="743953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82" y="3159355"/>
            <a:ext cx="555294" cy="52946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680" y="5201116"/>
            <a:ext cx="1809750" cy="638175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38" y="3159355"/>
            <a:ext cx="2395938" cy="317520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765178" y="517933"/>
            <a:ext cx="1234375" cy="1209267"/>
          </a:xfrm>
          <a:prstGeom prst="rect">
            <a:avLst/>
          </a:prstGeom>
          <a:blipFill dpi="0"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872183" y="517933"/>
            <a:ext cx="1234375" cy="1209267"/>
          </a:xfrm>
          <a:prstGeom prst="rect">
            <a:avLst/>
          </a:prstGeom>
          <a:blipFill dpi="0"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998257" y="517933"/>
            <a:ext cx="1234375" cy="1209267"/>
          </a:xfrm>
          <a:prstGeom prst="rect">
            <a:avLst/>
          </a:prstGeom>
          <a:blipFill dpi="0"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118128" y="517933"/>
            <a:ext cx="1234375" cy="1209267"/>
          </a:xfrm>
          <a:prstGeom prst="rect">
            <a:avLst/>
          </a:prstGeom>
          <a:blipFill dpi="0"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237999" y="517933"/>
            <a:ext cx="1234375" cy="1209267"/>
          </a:xfrm>
          <a:prstGeom prst="rect">
            <a:avLst/>
          </a:prstGeom>
          <a:blipFill dpi="0"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372384" y="517933"/>
            <a:ext cx="1234375" cy="1209267"/>
          </a:xfrm>
          <a:prstGeom prst="rect">
            <a:avLst/>
          </a:prstGeom>
          <a:blipFill dpi="0"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0490647" y="517933"/>
            <a:ext cx="1234375" cy="1209267"/>
          </a:xfrm>
          <a:prstGeom prst="rect">
            <a:avLst/>
          </a:prstGeom>
          <a:blipFill dpi="0" rotWithShape="1"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921466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9D07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33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42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0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51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4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9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60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3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8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69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2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7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78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1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6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87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0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107377" y="2250559"/>
            <a:ext cx="6110514" cy="1817592"/>
          </a:xfrm>
          <a:noFill/>
        </p:spPr>
        <p:txBody>
          <a:bodyPr>
            <a:noAutofit/>
          </a:bodyPr>
          <a:lstStyle/>
          <a:p>
            <a:r>
              <a:rPr lang="ru-RU" sz="1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 Schoolbook" panose="02040604050505020304" pitchFamily="18" charset="0"/>
                <a:cs typeface="Times New Roman" panose="02020603050405020304" pitchFamily="18" charset="0"/>
              </a:rPr>
              <a:t>3·5 =</a:t>
            </a:r>
            <a:endParaRPr lang="ru-RU" sz="16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entury Schoolbook" panose="020406040505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4887502" y="516339"/>
            <a:ext cx="1228255" cy="1202509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0013" y="523458"/>
            <a:ext cx="1309023" cy="1202508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72058" y="517934"/>
            <a:ext cx="1234375" cy="1209267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058" y="4407782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907" y="4385170"/>
            <a:ext cx="586145" cy="743953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82" y="3159355"/>
            <a:ext cx="555294" cy="52946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680" y="5201116"/>
            <a:ext cx="1809750" cy="638175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38" y="3159355"/>
            <a:ext cx="2395938" cy="317520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765178" y="517933"/>
            <a:ext cx="1234375" cy="1209267"/>
          </a:xfrm>
          <a:prstGeom prst="rect">
            <a:avLst/>
          </a:prstGeom>
          <a:blipFill dpi="0"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76471" y="517933"/>
            <a:ext cx="1234375" cy="1209267"/>
          </a:xfrm>
          <a:prstGeom prst="rect">
            <a:avLst/>
          </a:prstGeom>
          <a:blipFill dpi="0"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998257" y="517933"/>
            <a:ext cx="1234375" cy="1209267"/>
          </a:xfrm>
          <a:prstGeom prst="rect">
            <a:avLst/>
          </a:prstGeom>
          <a:blipFill dpi="0"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118128" y="517933"/>
            <a:ext cx="1234375" cy="1209267"/>
          </a:xfrm>
          <a:prstGeom prst="rect">
            <a:avLst/>
          </a:prstGeom>
          <a:blipFill dpi="0"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237999" y="517933"/>
            <a:ext cx="1234375" cy="1209267"/>
          </a:xfrm>
          <a:prstGeom prst="rect">
            <a:avLst/>
          </a:prstGeom>
          <a:blipFill dpi="0"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372384" y="517933"/>
            <a:ext cx="1234375" cy="1209267"/>
          </a:xfrm>
          <a:prstGeom prst="rect">
            <a:avLst/>
          </a:prstGeom>
          <a:blipFill dpi="0"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0490647" y="517933"/>
            <a:ext cx="1234375" cy="1209267"/>
          </a:xfrm>
          <a:prstGeom prst="rect">
            <a:avLst/>
          </a:prstGeom>
          <a:blipFill dpi="0" rotWithShape="1"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352157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9D07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33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42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0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51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4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9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60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3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8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69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2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7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78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1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6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87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0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107377" y="2250559"/>
            <a:ext cx="6110514" cy="1817592"/>
          </a:xfrm>
          <a:noFill/>
        </p:spPr>
        <p:txBody>
          <a:bodyPr>
            <a:noAutofit/>
          </a:bodyPr>
          <a:lstStyle/>
          <a:p>
            <a:r>
              <a:rPr lang="ru-RU" sz="1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 Schoolbook" panose="02040604050505020304" pitchFamily="18" charset="0"/>
                <a:cs typeface="Times New Roman" panose="02020603050405020304" pitchFamily="18" charset="0"/>
              </a:rPr>
              <a:t>3·8 =</a:t>
            </a:r>
            <a:endParaRPr lang="ru-RU" sz="16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entury Schoolbook" panose="020406040505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8248316" y="523457"/>
            <a:ext cx="1228255" cy="1202509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0013" y="523458"/>
            <a:ext cx="1309023" cy="1202508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72058" y="517934"/>
            <a:ext cx="1234375" cy="1209267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058" y="4407782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907" y="4385170"/>
            <a:ext cx="586145" cy="743953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82" y="3159355"/>
            <a:ext cx="555294" cy="52946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680" y="5201116"/>
            <a:ext cx="1809750" cy="638175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38" y="3159355"/>
            <a:ext cx="2395938" cy="317520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765178" y="517933"/>
            <a:ext cx="1234375" cy="1209267"/>
          </a:xfrm>
          <a:prstGeom prst="rect">
            <a:avLst/>
          </a:prstGeom>
          <a:blipFill dpi="0"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76471" y="517933"/>
            <a:ext cx="1234375" cy="1209267"/>
          </a:xfrm>
          <a:prstGeom prst="rect">
            <a:avLst/>
          </a:prstGeom>
          <a:blipFill dpi="0"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998257" y="517933"/>
            <a:ext cx="1234375" cy="1209267"/>
          </a:xfrm>
          <a:prstGeom prst="rect">
            <a:avLst/>
          </a:prstGeom>
          <a:blipFill dpi="0"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118128" y="517933"/>
            <a:ext cx="1234375" cy="1209267"/>
          </a:xfrm>
          <a:prstGeom prst="rect">
            <a:avLst/>
          </a:prstGeom>
          <a:blipFill dpi="0"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884913" y="538411"/>
            <a:ext cx="1234375" cy="1209267"/>
          </a:xfrm>
          <a:prstGeom prst="rect">
            <a:avLst/>
          </a:prstGeom>
          <a:blipFill dpi="0"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372384" y="517933"/>
            <a:ext cx="1234375" cy="1209267"/>
          </a:xfrm>
          <a:prstGeom prst="rect">
            <a:avLst/>
          </a:prstGeom>
          <a:blipFill dpi="0"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0490647" y="517933"/>
            <a:ext cx="1234375" cy="1209267"/>
          </a:xfrm>
          <a:prstGeom prst="rect">
            <a:avLst/>
          </a:prstGeom>
          <a:blipFill dpi="0" rotWithShape="1"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79316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9D07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33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42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0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51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4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9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60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3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8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69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2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7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78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1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6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87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0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107377" y="2250559"/>
            <a:ext cx="6110514" cy="1817592"/>
          </a:xfrm>
          <a:noFill/>
        </p:spPr>
        <p:txBody>
          <a:bodyPr>
            <a:noAutofit/>
          </a:bodyPr>
          <a:lstStyle/>
          <a:p>
            <a:r>
              <a:rPr lang="ru-RU" sz="1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 Schoolbook" panose="02040604050505020304" pitchFamily="18" charset="0"/>
                <a:cs typeface="Times New Roman" panose="02020603050405020304" pitchFamily="18" charset="0"/>
              </a:rPr>
              <a:t>3·3 =</a:t>
            </a:r>
            <a:endParaRPr lang="ru-RU" sz="16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entury Schoolbook" panose="020406040505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2673885" y="521311"/>
            <a:ext cx="1228255" cy="1202509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0013" y="523458"/>
            <a:ext cx="1309023" cy="1202508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245850" y="517933"/>
            <a:ext cx="1234375" cy="1209267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058" y="4407782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907" y="4385170"/>
            <a:ext cx="586145" cy="743953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82" y="3159355"/>
            <a:ext cx="555294" cy="52946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680" y="5201116"/>
            <a:ext cx="1809750" cy="638175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38" y="3159355"/>
            <a:ext cx="2395938" cy="317520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765178" y="517933"/>
            <a:ext cx="1234375" cy="1209267"/>
          </a:xfrm>
          <a:prstGeom prst="rect">
            <a:avLst/>
          </a:prstGeom>
          <a:blipFill dpi="0"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76471" y="517933"/>
            <a:ext cx="1234375" cy="1209267"/>
          </a:xfrm>
          <a:prstGeom prst="rect">
            <a:avLst/>
          </a:prstGeom>
          <a:blipFill dpi="0"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998257" y="517933"/>
            <a:ext cx="1234375" cy="1209267"/>
          </a:xfrm>
          <a:prstGeom prst="rect">
            <a:avLst/>
          </a:prstGeom>
          <a:blipFill dpi="0"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118128" y="517933"/>
            <a:ext cx="1234375" cy="1209267"/>
          </a:xfrm>
          <a:prstGeom prst="rect">
            <a:avLst/>
          </a:prstGeom>
          <a:blipFill dpi="0"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884913" y="538411"/>
            <a:ext cx="1234375" cy="1209267"/>
          </a:xfrm>
          <a:prstGeom prst="rect">
            <a:avLst/>
          </a:prstGeom>
          <a:blipFill dpi="0"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372384" y="517933"/>
            <a:ext cx="1234375" cy="1209267"/>
          </a:xfrm>
          <a:prstGeom prst="rect">
            <a:avLst/>
          </a:prstGeom>
          <a:blipFill dpi="0"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0490647" y="517933"/>
            <a:ext cx="1234375" cy="1209267"/>
          </a:xfrm>
          <a:prstGeom prst="rect">
            <a:avLst/>
          </a:prstGeom>
          <a:blipFill dpi="0" rotWithShape="1"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3912059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9D07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33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42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0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51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4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9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60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3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8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69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2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7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78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1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6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87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0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107377" y="2250559"/>
            <a:ext cx="6110514" cy="1817592"/>
          </a:xfrm>
          <a:noFill/>
        </p:spPr>
        <p:txBody>
          <a:bodyPr>
            <a:noAutofit/>
          </a:bodyPr>
          <a:lstStyle/>
          <a:p>
            <a:r>
              <a:rPr lang="ru-RU" sz="1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 Schoolbook" panose="02040604050505020304" pitchFamily="18" charset="0"/>
                <a:cs typeface="Times New Roman" panose="02020603050405020304" pitchFamily="18" charset="0"/>
              </a:rPr>
              <a:t>3·7 =</a:t>
            </a:r>
            <a:endParaRPr lang="ru-RU" sz="16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entury Schoolbook" panose="020406040505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7117194" y="523457"/>
            <a:ext cx="1228255" cy="1202509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0013" y="523458"/>
            <a:ext cx="1309023" cy="1202508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245850" y="517933"/>
            <a:ext cx="1234375" cy="1209267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058" y="4407782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907" y="4385170"/>
            <a:ext cx="586145" cy="743953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82" y="3159355"/>
            <a:ext cx="555294" cy="52946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680" y="5201116"/>
            <a:ext cx="1809750" cy="638175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38" y="3159355"/>
            <a:ext cx="2395938" cy="317520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765178" y="517933"/>
            <a:ext cx="1234375" cy="1209267"/>
          </a:xfrm>
          <a:prstGeom prst="rect">
            <a:avLst/>
          </a:prstGeom>
          <a:blipFill dpi="0"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76471" y="517933"/>
            <a:ext cx="1234375" cy="1209267"/>
          </a:xfrm>
          <a:prstGeom prst="rect">
            <a:avLst/>
          </a:prstGeom>
          <a:blipFill dpi="0"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998257" y="517933"/>
            <a:ext cx="1234375" cy="1209267"/>
          </a:xfrm>
          <a:prstGeom prst="rect">
            <a:avLst/>
          </a:prstGeom>
          <a:blipFill dpi="0"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648639" y="538411"/>
            <a:ext cx="1234375" cy="1209267"/>
          </a:xfrm>
          <a:prstGeom prst="rect">
            <a:avLst/>
          </a:prstGeom>
          <a:blipFill dpi="0"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884913" y="538411"/>
            <a:ext cx="1234375" cy="1209267"/>
          </a:xfrm>
          <a:prstGeom prst="rect">
            <a:avLst/>
          </a:prstGeom>
          <a:blipFill dpi="0"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372384" y="517933"/>
            <a:ext cx="1234375" cy="1209267"/>
          </a:xfrm>
          <a:prstGeom prst="rect">
            <a:avLst/>
          </a:prstGeom>
          <a:blipFill dpi="0"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0490647" y="517933"/>
            <a:ext cx="1234375" cy="1209267"/>
          </a:xfrm>
          <a:prstGeom prst="rect">
            <a:avLst/>
          </a:prstGeom>
          <a:blipFill dpi="0" rotWithShape="1"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8860029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9D07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33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42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0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51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4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9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60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3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8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69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2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7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78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1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6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87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0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107377" y="2250559"/>
            <a:ext cx="6110514" cy="1817592"/>
          </a:xfrm>
          <a:noFill/>
        </p:spPr>
        <p:txBody>
          <a:bodyPr>
            <a:noAutofit/>
          </a:bodyPr>
          <a:lstStyle/>
          <a:p>
            <a:r>
              <a:rPr lang="ru-RU" sz="1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 Schoolbook" panose="02040604050505020304" pitchFamily="18" charset="0"/>
                <a:cs typeface="Times New Roman" panose="02020603050405020304" pitchFamily="18" charset="0"/>
              </a:rPr>
              <a:t>3·9 =</a:t>
            </a:r>
            <a:endParaRPr lang="ru-RU" sz="16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entury Schoolbook" panose="020406040505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9371309" y="529664"/>
            <a:ext cx="1228255" cy="1202509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0013" y="523458"/>
            <a:ext cx="1309023" cy="1202508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245850" y="517933"/>
            <a:ext cx="1234375" cy="1209267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058" y="4407782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907" y="4385170"/>
            <a:ext cx="586145" cy="743953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82" y="3159355"/>
            <a:ext cx="555294" cy="52946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680" y="5201116"/>
            <a:ext cx="1809750" cy="638175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38" y="3159355"/>
            <a:ext cx="2395938" cy="317520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765178" y="517933"/>
            <a:ext cx="1234375" cy="1209267"/>
          </a:xfrm>
          <a:prstGeom prst="rect">
            <a:avLst/>
          </a:prstGeom>
          <a:blipFill dpi="0"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76471" y="517933"/>
            <a:ext cx="1234375" cy="1209267"/>
          </a:xfrm>
          <a:prstGeom prst="rect">
            <a:avLst/>
          </a:prstGeom>
          <a:blipFill dpi="0"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998257" y="517933"/>
            <a:ext cx="1234375" cy="1209267"/>
          </a:xfrm>
          <a:prstGeom prst="rect">
            <a:avLst/>
          </a:prstGeom>
          <a:blipFill dpi="0"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648639" y="538411"/>
            <a:ext cx="1234375" cy="1209267"/>
          </a:xfrm>
          <a:prstGeom prst="rect">
            <a:avLst/>
          </a:prstGeom>
          <a:blipFill dpi="0"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884913" y="538411"/>
            <a:ext cx="1234375" cy="1209267"/>
          </a:xfrm>
          <a:prstGeom prst="rect">
            <a:avLst/>
          </a:prstGeom>
          <a:blipFill dpi="0"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117992" y="512960"/>
            <a:ext cx="1234375" cy="1209267"/>
          </a:xfrm>
          <a:prstGeom prst="rect">
            <a:avLst/>
          </a:prstGeom>
          <a:blipFill dpi="0"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0490647" y="517933"/>
            <a:ext cx="1234375" cy="1209267"/>
          </a:xfrm>
          <a:prstGeom prst="rect">
            <a:avLst/>
          </a:prstGeom>
          <a:blipFill dpi="0" rotWithShape="1"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43667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9D07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33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42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0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51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4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9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60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3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8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69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2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7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78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1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6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87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0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107377" y="2250559"/>
            <a:ext cx="6110514" cy="1817592"/>
          </a:xfrm>
          <a:noFill/>
        </p:spPr>
        <p:txBody>
          <a:bodyPr>
            <a:noAutofit/>
          </a:bodyPr>
          <a:lstStyle/>
          <a:p>
            <a:r>
              <a:rPr lang="ru-RU" sz="1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 Schoolbook" panose="02040604050505020304" pitchFamily="18" charset="0"/>
                <a:cs typeface="Times New Roman" panose="02020603050405020304" pitchFamily="18" charset="0"/>
              </a:rPr>
              <a:t>3·1 =</a:t>
            </a:r>
            <a:endParaRPr lang="ru-RU" sz="16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entury Schoolbook" panose="020406040505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448613" y="512960"/>
            <a:ext cx="1228255" cy="1202509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330925" y="538411"/>
            <a:ext cx="1309023" cy="1202508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245850" y="517933"/>
            <a:ext cx="1234375" cy="1209267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058" y="4407782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907" y="4385170"/>
            <a:ext cx="586145" cy="743953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82" y="3159355"/>
            <a:ext cx="555294" cy="52946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680" y="5201116"/>
            <a:ext cx="1809750" cy="638175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38" y="3159355"/>
            <a:ext cx="2395938" cy="317520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765178" y="517933"/>
            <a:ext cx="1234375" cy="1209267"/>
          </a:xfrm>
          <a:prstGeom prst="rect">
            <a:avLst/>
          </a:prstGeom>
          <a:blipFill dpi="0"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76471" y="517933"/>
            <a:ext cx="1234375" cy="1209267"/>
          </a:xfrm>
          <a:prstGeom prst="rect">
            <a:avLst/>
          </a:prstGeom>
          <a:blipFill dpi="0"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998257" y="517933"/>
            <a:ext cx="1234375" cy="1209267"/>
          </a:xfrm>
          <a:prstGeom prst="rect">
            <a:avLst/>
          </a:prstGeom>
          <a:blipFill dpi="0"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648639" y="538411"/>
            <a:ext cx="1234375" cy="1209267"/>
          </a:xfrm>
          <a:prstGeom prst="rect">
            <a:avLst/>
          </a:prstGeom>
          <a:blipFill dpi="0"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884913" y="538411"/>
            <a:ext cx="1234375" cy="1209267"/>
          </a:xfrm>
          <a:prstGeom prst="rect">
            <a:avLst/>
          </a:prstGeom>
          <a:blipFill dpi="0"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117992" y="512960"/>
            <a:ext cx="1234375" cy="1209267"/>
          </a:xfrm>
          <a:prstGeom prst="rect">
            <a:avLst/>
          </a:prstGeom>
          <a:blipFill dpi="0"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0490647" y="517933"/>
            <a:ext cx="1234375" cy="1209267"/>
          </a:xfrm>
          <a:prstGeom prst="rect">
            <a:avLst/>
          </a:prstGeom>
          <a:blipFill dpi="0" rotWithShape="1"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957132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9D07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33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42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0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51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4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9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60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3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8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69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2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7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78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1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6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87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0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107377" y="2250559"/>
            <a:ext cx="6110514" cy="1817592"/>
          </a:xfrm>
          <a:noFill/>
        </p:spPr>
        <p:txBody>
          <a:bodyPr>
            <a:noAutofit/>
          </a:bodyPr>
          <a:lstStyle/>
          <a:p>
            <a:r>
              <a:rPr lang="ru-RU" sz="1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 Schoolbook" panose="02040604050505020304" pitchFamily="18" charset="0"/>
                <a:cs typeface="Times New Roman" panose="02020603050405020304" pitchFamily="18" charset="0"/>
              </a:rPr>
              <a:t>3·6 =</a:t>
            </a:r>
            <a:endParaRPr lang="ru-RU" sz="16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entury Schoolbook" panose="020406040505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5990134" y="510397"/>
            <a:ext cx="1228255" cy="1202509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330925" y="538411"/>
            <a:ext cx="1309023" cy="1202508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245850" y="517933"/>
            <a:ext cx="1234375" cy="1209267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058" y="4407782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907" y="4385170"/>
            <a:ext cx="586145" cy="743953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82" y="3159355"/>
            <a:ext cx="555294" cy="52946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680" y="5201116"/>
            <a:ext cx="1809750" cy="638175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38" y="3159355"/>
            <a:ext cx="2395938" cy="317520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765178" y="517933"/>
            <a:ext cx="1234375" cy="1209267"/>
          </a:xfrm>
          <a:prstGeom prst="rect">
            <a:avLst/>
          </a:prstGeom>
          <a:blipFill dpi="0"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76471" y="517933"/>
            <a:ext cx="1234375" cy="1209267"/>
          </a:xfrm>
          <a:prstGeom prst="rect">
            <a:avLst/>
          </a:prstGeom>
          <a:blipFill dpi="0"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63993" y="517932"/>
            <a:ext cx="1234375" cy="1209267"/>
          </a:xfrm>
          <a:prstGeom prst="rect">
            <a:avLst/>
          </a:prstGeom>
          <a:blipFill dpi="0"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648639" y="538411"/>
            <a:ext cx="1234375" cy="1209267"/>
          </a:xfrm>
          <a:prstGeom prst="rect">
            <a:avLst/>
          </a:prstGeom>
          <a:blipFill dpi="0"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884913" y="538411"/>
            <a:ext cx="1234375" cy="1209267"/>
          </a:xfrm>
          <a:prstGeom prst="rect">
            <a:avLst/>
          </a:prstGeom>
          <a:blipFill dpi="0"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117992" y="512960"/>
            <a:ext cx="1234375" cy="1209267"/>
          </a:xfrm>
          <a:prstGeom prst="rect">
            <a:avLst/>
          </a:prstGeom>
          <a:blipFill dpi="0"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0490647" y="517933"/>
            <a:ext cx="1234375" cy="1209267"/>
          </a:xfrm>
          <a:prstGeom prst="rect">
            <a:avLst/>
          </a:prstGeom>
          <a:blipFill dpi="0" rotWithShape="1"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539534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9D07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33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42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0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51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4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9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60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3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8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69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2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7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78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1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6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87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0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theme/theme1.xml><?xml version="1.0" encoding="utf-8"?>
<a:theme xmlns:a="http://schemas.openxmlformats.org/drawingml/2006/main" name="Тема1">
  <a:themeElements>
    <a:clrScheme name="Другая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1E4E79"/>
      </a:hlink>
      <a:folHlink>
        <a:srgbClr val="1E4E79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2" id="{69433D8B-8606-4ADE-9BA3-CD2F4BDFBA5D}" vid="{297C542E-FF64-4EC1-ADFD-FD10CBAE33E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AC5EAA778EFE4AB81F53BA0C48C9BB" ma:contentTypeVersion="" ma:contentTypeDescription="Create a new document." ma:contentTypeScope="" ma:versionID="84a7b908d236d3feec5cdc52fe85ba7c">
  <xsd:schema xmlns:xsd="http://www.w3.org/2001/XMLSchema" xmlns:xs="http://www.w3.org/2001/XMLSchema" xmlns:p="http://schemas.microsoft.com/office/2006/metadata/properties" xmlns:ns1="http://schemas.microsoft.com/sharepoint/v3" xmlns:ns2="6ee78bd2-4339-4042-adc0-bcc646419980" xmlns:ns3="2547570a-e5f4-4946-a4c3-82580e42479e" targetNamespace="http://schemas.microsoft.com/office/2006/metadata/properties" ma:root="true" ma:fieldsID="af74c33d54415a86935cc44ad597ec52" ns1:_="" ns2:_="" ns3:_="">
    <xsd:import namespace="http://schemas.microsoft.com/sharepoint/v3"/>
    <xsd:import namespace="6ee78bd2-4339-4042-adc0-bcc646419980"/>
    <xsd:import namespace="2547570a-e5f4-4946-a4c3-82580e42479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e78bd2-4339-4042-adc0-bcc64641998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47570a-e5f4-4946-a4c3-82580e42479e" elementFormDefault="qualified">
    <xsd:import namespace="http://schemas.microsoft.com/office/2006/documentManagement/types"/>
    <xsd:import namespace="http://schemas.microsoft.com/office/infopath/2007/PartnerControls"/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411738C6-D76B-4EA3-8A0C-A17BDC1DB5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ee78bd2-4339-4042-adc0-bcc646419980"/>
    <ds:schemaRef ds:uri="2547570a-e5f4-4946-a4c3-82580e4247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2EC10D1-364F-4DE0-9381-C780B9C7D79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C2196CA-8D48-47B0-9C8C-268F70368960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24</Words>
  <Application>Microsoft Office PowerPoint</Application>
  <PresentationFormat>Широкоэкранный</PresentationFormat>
  <Paragraphs>13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Arial</vt:lpstr>
      <vt:lpstr>Balkan</vt:lpstr>
      <vt:lpstr>Calibri</vt:lpstr>
      <vt:lpstr>Century Schoolbook</vt:lpstr>
      <vt:lpstr>Comic Sans MS</vt:lpstr>
      <vt:lpstr>Segoe UI</vt:lpstr>
      <vt:lpstr>Segoe UI Light</vt:lpstr>
      <vt:lpstr>Times New Roman</vt:lpstr>
      <vt:lpstr>Тема1</vt:lpstr>
      <vt:lpstr>ТРЕНАЖЕР Я вивчаю таблицю МНОЖЕННЯ</vt:lpstr>
      <vt:lpstr>3·2 =</vt:lpstr>
      <vt:lpstr>3·5 =</vt:lpstr>
      <vt:lpstr>3·8 =</vt:lpstr>
      <vt:lpstr>3·3 =</vt:lpstr>
      <vt:lpstr>3·7 =</vt:lpstr>
      <vt:lpstr>3·9 =</vt:lpstr>
      <vt:lpstr>3·1 =</vt:lpstr>
      <vt:lpstr>3·6 =</vt:lpstr>
      <vt:lpstr>3·10 =</vt:lpstr>
      <vt:lpstr>3·4 =</vt:lpstr>
      <vt:lpstr>Молодець!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2020-04-10T09:46:22Z</dcterms:created>
  <dcterms:modified xsi:type="dcterms:W3CDTF">2020-04-10T12:12:02Z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0x01010019AC5EAA778EFE4AB81F53BA0C48C9BB</vt:lpwstr>
  </property>
</Properties>
</file>