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63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36" d="100"/>
          <a:sy n="36" d="100"/>
        </p:scale>
        <p:origin x="1253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6.png"/><Relationship Id="rId5" Type="http://schemas.openxmlformats.org/officeDocument/2006/relationships/image" Target="../media/image34.png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6.png"/><Relationship Id="rId5" Type="http://schemas.openxmlformats.org/officeDocument/2006/relationships/image" Target="../media/image34.png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30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1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6.png"/><Relationship Id="rId5" Type="http://schemas.openxmlformats.org/officeDocument/2006/relationships/image" Target="../media/image26.png"/><Relationship Id="rId15" Type="http://schemas.openxmlformats.org/officeDocument/2006/relationships/image" Target="../media/image25.png"/><Relationship Id="rId10" Type="http://schemas.openxmlformats.org/officeDocument/2006/relationships/image" Target="../media/image15.png"/><Relationship Id="rId19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391" y="684728"/>
            <a:ext cx="7543442" cy="305793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ТРЕНАЖЕР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Я </a:t>
            </a:r>
            <a:r>
              <a:rPr lang="ru-RU" sz="4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вивчаю</a:t>
            </a: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таблицю</a:t>
            </a:r>
            <a:r>
              <a:rPr lang="ru-RU" sz="5400" b="1" dirty="0" smtClean="0">
                <a:latin typeface="Comic Sans MS" panose="030F0702030302020204" pitchFamily="66" charset="0"/>
              </a:rPr>
              <a:t/>
            </a:r>
            <a:br>
              <a:rPr lang="ru-RU" sz="5400" b="1" dirty="0" smtClean="0">
                <a:latin typeface="Comic Sans MS" panose="030F0702030302020204" pitchFamily="66" charset="0"/>
              </a:rPr>
            </a:br>
            <a:r>
              <a:rPr lang="ru-RU" sz="5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МНОЖЕННЯ</a:t>
            </a:r>
            <a:endParaRPr lang="ru-RU" sz="5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quarter" idx="13"/>
          </p:nvPr>
        </p:nvSpPr>
        <p:spPr>
          <a:xfrm>
            <a:off x="9445285" y="391524"/>
            <a:ext cx="2051723" cy="2479266"/>
          </a:xfrm>
          <a:effectLst>
            <a:softEdge rad="317500"/>
          </a:effectLst>
        </p:spPr>
        <p:txBody>
          <a:bodyPr/>
          <a:lstStyle/>
          <a:p>
            <a:r>
              <a:rPr lang="uk-UA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</a:rPr>
              <a:t>2</a:t>
            </a:r>
            <a:endParaRPr lang="ru-RU" sz="19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20" y="309443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8457" y="2250559"/>
            <a:ext cx="668943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2·1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26153" y="517928"/>
            <a:ext cx="995442" cy="9881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28897" y="517928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93571" y="517934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9512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9951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7352" y="517934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232" y="517934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44017" y="517928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6471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10682" y="517928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69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8457" y="2250559"/>
            <a:ext cx="668943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2·7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153136" y="517928"/>
            <a:ext cx="995442" cy="9881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28897" y="517928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93571" y="517934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9512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9951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7352" y="517934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5338" y="517928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44017" y="517928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6471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10682" y="517928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17136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250" y="1436914"/>
            <a:ext cx="6379864" cy="1727199"/>
          </a:xfrm>
        </p:spPr>
        <p:txBody>
          <a:bodyPr/>
          <a:lstStyle/>
          <a:p>
            <a:pPr algn="ctr"/>
            <a:r>
              <a:rPr lang="ru-RU" sz="8800" dirty="0" err="1" smtClean="0">
                <a:solidFill>
                  <a:srgbClr val="FF0000"/>
                </a:solidFill>
                <a:latin typeface="Balkan" panose="020BE200000000000000" pitchFamily="34" charset="0"/>
              </a:rPr>
              <a:t>Молодець</a:t>
            </a:r>
            <a:r>
              <a:rPr lang="ru-RU" sz="8800" dirty="0" smtClean="0">
                <a:solidFill>
                  <a:srgbClr val="FF0000"/>
                </a:solidFill>
                <a:latin typeface="Balkan" panose="020BE200000000000000" pitchFamily="34" charset="0"/>
              </a:rPr>
              <a:t>!</a:t>
            </a:r>
            <a:endParaRPr lang="ru-RU" sz="8800" dirty="0">
              <a:solidFill>
                <a:srgbClr val="FF0000"/>
              </a:solidFill>
              <a:latin typeface="Balkan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2·2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869780" y="523457"/>
            <a:ext cx="995442" cy="9826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9" y="523457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3872" y="517935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97964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6913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00417" y="517934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232" y="517934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4047" y="517934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5862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3096" y="517934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2·6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089958" y="517934"/>
            <a:ext cx="995442" cy="9826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9" y="523457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3872" y="517935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62543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6913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1531" y="512412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232" y="517934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4047" y="517934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5862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3096" y="517934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7142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2·4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992457" y="523456"/>
            <a:ext cx="995442" cy="9826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9" y="523457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3872" y="517935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9512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6913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7352" y="517934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232" y="517934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4047" y="517934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5862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3096" y="517934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986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2·9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296051" y="523456"/>
            <a:ext cx="995442" cy="9826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9" y="523457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33872" y="517935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9512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6913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7352" y="517934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232" y="517934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4047" y="517934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6471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3096" y="517934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194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2·3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940365" y="517934"/>
            <a:ext cx="995442" cy="9826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9" y="523457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93571" y="517934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9512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46913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7352" y="517934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232" y="517934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4047" y="517934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6471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3096" y="517934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637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2·5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055995" y="517934"/>
            <a:ext cx="995442" cy="9881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9" y="523457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93571" y="517934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9512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9951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7352" y="517934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232" y="517934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24047" y="517934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6471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3096" y="517934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3554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07377" y="2250559"/>
            <a:ext cx="611051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2·8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8231757" y="517928"/>
            <a:ext cx="995442" cy="9881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9" y="523457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93571" y="517934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9512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9951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7352" y="517934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232" y="517934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44017" y="517928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6471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63096" y="517934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0571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28457" y="2250559"/>
            <a:ext cx="6689434" cy="1817592"/>
          </a:xfrm>
          <a:noFill/>
        </p:spPr>
        <p:txBody>
          <a:bodyPr>
            <a:noAutofit/>
          </a:bodyPr>
          <a:lstStyle/>
          <a:p>
            <a:r>
              <a:rPr lang="ru-RU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2·10 =</a:t>
            </a:r>
            <a:endParaRPr lang="ru-RU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0376460" y="517928"/>
            <a:ext cx="995442" cy="9881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9" y="523457"/>
            <a:ext cx="1060901" cy="98262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93571" y="517934"/>
            <a:ext cx="1000402" cy="98814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8" y="440778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7" y="4385170"/>
            <a:ext cx="586145" cy="7439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2" y="3159355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0" y="5201116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099512" y="517934"/>
            <a:ext cx="1000402" cy="98814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9951" y="517934"/>
            <a:ext cx="1000402" cy="988148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7352" y="517934"/>
            <a:ext cx="1000402" cy="988148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62232" y="517934"/>
            <a:ext cx="1000402" cy="988148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44017" y="517928"/>
            <a:ext cx="1000402" cy="988148"/>
          </a:xfrm>
          <a:prstGeom prst="rect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6471" y="517934"/>
            <a:ext cx="1000402" cy="988148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10682" y="517928"/>
            <a:ext cx="1000402" cy="988148"/>
          </a:xfrm>
          <a:prstGeom prst="rect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783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mph" presetSubtype="1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8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Balkan</vt:lpstr>
      <vt:lpstr>Calibri</vt:lpstr>
      <vt:lpstr>Century Schoolbook</vt:lpstr>
      <vt:lpstr>Comic Sans MS</vt:lpstr>
      <vt:lpstr>Segoe UI</vt:lpstr>
      <vt:lpstr>Segoe UI Light</vt:lpstr>
      <vt:lpstr>Times New Roman</vt:lpstr>
      <vt:lpstr>Тема1</vt:lpstr>
      <vt:lpstr>ТРЕНАЖЕР Я вивчаю таблицю МНОЖЕННЯ</vt:lpstr>
      <vt:lpstr>2·2 =</vt:lpstr>
      <vt:lpstr>2·6 =</vt:lpstr>
      <vt:lpstr>2·4 =</vt:lpstr>
      <vt:lpstr>2·9 =</vt:lpstr>
      <vt:lpstr>2·3 =</vt:lpstr>
      <vt:lpstr>2·5 =</vt:lpstr>
      <vt:lpstr>2·8 =</vt:lpstr>
      <vt:lpstr>2·10 =</vt:lpstr>
      <vt:lpstr>2·1 =</vt:lpstr>
      <vt:lpstr>2·7 =</vt:lpstr>
      <vt:lpstr>Молодець!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2020-04-10T09:46:22Z</dcterms:created>
  <dcterms:modified xsi:type="dcterms:W3CDTF">2020-04-10T11:30:03Z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