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1" r:id="rId9"/>
    <p:sldId id="27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25C4E"/>
    <a:srgbClr val="EB8F85"/>
    <a:srgbClr val="BB27A6"/>
    <a:srgbClr val="D64B0C"/>
    <a:srgbClr val="C22F20"/>
    <a:srgbClr val="FB35DF"/>
    <a:srgbClr val="FA7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203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436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648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80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338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99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802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18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209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217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08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A7C2C-28D7-4423-A6E5-167952CD20ED}" type="datetimeFigureOut">
              <a:rPr lang="uk-UA" smtClean="0"/>
              <a:t>21.04.2020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A6F07-7EB0-43E4-B085-3876EBE73B2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540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media11.m4a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.jp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9462" y="169673"/>
            <a:ext cx="1086868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Урок математики </a:t>
            </a:r>
          </a:p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для 1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класу</a:t>
            </a:r>
            <a:endParaRPr lang="ru-RU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Тема: </a:t>
            </a:r>
            <a:r>
              <a:rPr lang="ru-RU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Утворюємо</a:t>
            </a:r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записуємо</a:t>
            </a:r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числа другого десятка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58029" y="5094005"/>
            <a:ext cx="42707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Корягіна</a:t>
            </a:r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Катерина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Вікторівна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  <a:endParaRPr lang="ru-RU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у</a:t>
            </a:r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читель </a:t>
            </a:r>
            <a:r>
              <a:rPr lang="ru-RU" sz="2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початкових</a:t>
            </a:r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класів</a:t>
            </a:r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пеціаліст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вищої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кваліфікаційної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категорії</a:t>
            </a:r>
            <a:endParaRPr lang="ru-RU" sz="2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КЗ «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Богодухівський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ліцей</a:t>
            </a:r>
            <a:r>
              <a:rPr lang="ru-RU" sz="2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 №2»</a:t>
            </a: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66">
        <p14:prism isContent="1"/>
      </p:transition>
    </mc:Choice>
    <mc:Fallback xmlns="">
      <p:transition spd="slow" advTm="64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0" t="39462" r="-1079" b="55151"/>
          <a:stretch/>
        </p:blipFill>
        <p:spPr>
          <a:xfrm>
            <a:off x="1505526" y="1293092"/>
            <a:ext cx="8717293" cy="1219200"/>
          </a:xfrm>
          <a:prstGeom prst="rect">
            <a:avLst/>
          </a:prstGeom>
        </p:spPr>
      </p:pic>
      <p:sp>
        <p:nvSpPr>
          <p:cNvPr id="135" name="Загнутый угол 134"/>
          <p:cNvSpPr/>
          <p:nvPr/>
        </p:nvSpPr>
        <p:spPr>
          <a:xfrm>
            <a:off x="1392652" y="2956977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36" name="Загнутый угол 135"/>
          <p:cNvSpPr/>
          <p:nvPr/>
        </p:nvSpPr>
        <p:spPr>
          <a:xfrm>
            <a:off x="1863992" y="2921372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uk-UA" dirty="0" smtClean="0"/>
              <a:t>1 0м</a:t>
            </a:r>
            <a:endParaRPr lang="uk-UA" dirty="0"/>
          </a:p>
        </p:txBody>
      </p:sp>
      <p:pic>
        <p:nvPicPr>
          <p:cNvPr id="13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63992" y="496477"/>
            <a:ext cx="766533" cy="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9006" y="496477"/>
            <a:ext cx="766533" cy="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" name="Загнутый угол 138"/>
          <p:cNvSpPr/>
          <p:nvPr/>
        </p:nvSpPr>
        <p:spPr>
          <a:xfrm>
            <a:off x="2856051" y="2956977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40" name="Загнутый угол 139"/>
          <p:cNvSpPr/>
          <p:nvPr/>
        </p:nvSpPr>
        <p:spPr>
          <a:xfrm>
            <a:off x="3327391" y="2921372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uk-UA" dirty="0" smtClean="0"/>
              <a:t>1 0м</a:t>
            </a:r>
            <a:endParaRPr lang="uk-UA" dirty="0"/>
          </a:p>
        </p:txBody>
      </p:sp>
      <p:pic>
        <p:nvPicPr>
          <p:cNvPr id="14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4020" y="485704"/>
            <a:ext cx="766533" cy="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2" name="Загнутый угол 141"/>
          <p:cNvSpPr/>
          <p:nvPr/>
        </p:nvSpPr>
        <p:spPr>
          <a:xfrm>
            <a:off x="4308176" y="2956977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43" name="Загнутый угол 142"/>
          <p:cNvSpPr/>
          <p:nvPr/>
        </p:nvSpPr>
        <p:spPr>
          <a:xfrm>
            <a:off x="4777529" y="2921371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uk-UA" dirty="0" smtClean="0"/>
              <a:t>1 0м</a:t>
            </a:r>
            <a:endParaRPr lang="uk-UA" dirty="0"/>
          </a:p>
        </p:txBody>
      </p:sp>
      <p:pic>
        <p:nvPicPr>
          <p:cNvPr id="144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29217" y="485704"/>
            <a:ext cx="766533" cy="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6" name="Загнутый угол 145"/>
          <p:cNvSpPr/>
          <p:nvPr/>
        </p:nvSpPr>
        <p:spPr>
          <a:xfrm>
            <a:off x="5756327" y="2956977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47" name="Загнутый угол 146"/>
          <p:cNvSpPr/>
          <p:nvPr/>
        </p:nvSpPr>
        <p:spPr>
          <a:xfrm>
            <a:off x="6227667" y="2921371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uk-UA" dirty="0" smtClean="0"/>
              <a:t>1 0м</a:t>
            </a:r>
            <a:endParaRPr lang="uk-UA" dirty="0"/>
          </a:p>
        </p:txBody>
      </p:sp>
      <p:pic>
        <p:nvPicPr>
          <p:cNvPr id="148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4231" y="474656"/>
            <a:ext cx="766533" cy="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" name="Загнутый угол 148"/>
          <p:cNvSpPr/>
          <p:nvPr/>
        </p:nvSpPr>
        <p:spPr>
          <a:xfrm>
            <a:off x="7191418" y="2956977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50" name="Загнутый угол 149"/>
          <p:cNvSpPr/>
          <p:nvPr/>
        </p:nvSpPr>
        <p:spPr>
          <a:xfrm>
            <a:off x="7631042" y="2921371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uk-UA" dirty="0" smtClean="0"/>
              <a:t>1 0м</a:t>
            </a:r>
            <a:endParaRPr lang="uk-UA" dirty="0"/>
          </a:p>
        </p:txBody>
      </p:sp>
      <p:pic>
        <p:nvPicPr>
          <p:cNvPr id="15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9245" y="485704"/>
            <a:ext cx="766533" cy="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2" name="Загнутый угол 151"/>
          <p:cNvSpPr/>
          <p:nvPr/>
        </p:nvSpPr>
        <p:spPr>
          <a:xfrm>
            <a:off x="3365496" y="4670322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53" name="Загнутый угол 152"/>
          <p:cNvSpPr/>
          <p:nvPr/>
        </p:nvSpPr>
        <p:spPr>
          <a:xfrm>
            <a:off x="3798731" y="4634717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  <a:r>
              <a:rPr lang="uk-UA" dirty="0" smtClean="0"/>
              <a:t>1 0м</a:t>
            </a:r>
            <a:endParaRPr lang="uk-UA" dirty="0"/>
          </a:p>
        </p:txBody>
      </p:sp>
      <p:pic>
        <p:nvPicPr>
          <p:cNvPr id="154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8953" y="485704"/>
            <a:ext cx="766533" cy="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5" name="Загнутый угол 154"/>
          <p:cNvSpPr/>
          <p:nvPr/>
        </p:nvSpPr>
        <p:spPr>
          <a:xfrm>
            <a:off x="4813647" y="4670321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56" name="Загнутый угол 155"/>
          <p:cNvSpPr/>
          <p:nvPr/>
        </p:nvSpPr>
        <p:spPr>
          <a:xfrm>
            <a:off x="5252549" y="4634715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  <a:r>
              <a:rPr lang="uk-UA" dirty="0" smtClean="0"/>
              <a:t>1 0м</a:t>
            </a:r>
            <a:endParaRPr lang="uk-UA" dirty="0"/>
          </a:p>
        </p:txBody>
      </p:sp>
      <p:pic>
        <p:nvPicPr>
          <p:cNvPr id="15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8661" y="485704"/>
            <a:ext cx="766533" cy="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8" name="Загнутый угол 157"/>
          <p:cNvSpPr/>
          <p:nvPr/>
        </p:nvSpPr>
        <p:spPr>
          <a:xfrm>
            <a:off x="6248738" y="4634715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59" name="Загнутый угол 158"/>
          <p:cNvSpPr/>
          <p:nvPr/>
        </p:nvSpPr>
        <p:spPr>
          <a:xfrm>
            <a:off x="6689903" y="4599109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  <a:r>
              <a:rPr lang="uk-UA" dirty="0" smtClean="0"/>
              <a:t>1 0м</a:t>
            </a:r>
            <a:endParaRPr lang="uk-UA" dirty="0"/>
          </a:p>
        </p:txBody>
      </p:sp>
      <p:pic>
        <p:nvPicPr>
          <p:cNvPr id="16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8369" y="496477"/>
            <a:ext cx="766533" cy="79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1" name="Загнутый угол 160"/>
          <p:cNvSpPr/>
          <p:nvPr/>
        </p:nvSpPr>
        <p:spPr>
          <a:xfrm>
            <a:off x="7680964" y="4670320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62" name="Загнутый угол 161"/>
          <p:cNvSpPr/>
          <p:nvPr/>
        </p:nvSpPr>
        <p:spPr>
          <a:xfrm>
            <a:off x="8097603" y="4634715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  <a:r>
              <a:rPr lang="uk-UA" dirty="0" smtClean="0"/>
              <a:t>1 0м</a:t>
            </a:r>
            <a:endParaRPr lang="uk-UA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6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65">
        <p14:prism isContent="1"/>
      </p:transition>
    </mc:Choice>
    <mc:Fallback xmlns="">
      <p:transition spd="slow" advTm="154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5" grpId="0" animBg="1"/>
      <p:bldP spid="136" grpId="0" animBg="1"/>
      <p:bldP spid="139" grpId="0" animBg="1"/>
      <p:bldP spid="140" grpId="0" animBg="1"/>
      <p:bldP spid="142" grpId="0" animBg="1"/>
      <p:bldP spid="143" grpId="0" animBg="1"/>
      <p:bldP spid="146" grpId="0" animBg="1"/>
      <p:bldP spid="147" grpId="0" animBg="1"/>
      <p:bldP spid="149" grpId="0" animBg="1"/>
      <p:bldP spid="150" grpId="0" animBg="1"/>
      <p:bldP spid="152" grpId="0" animBg="1"/>
      <p:bldP spid="153" grpId="0" animBg="1"/>
      <p:bldP spid="155" grpId="0" animBg="1"/>
      <p:bldP spid="156" grpId="0" animBg="1"/>
      <p:bldP spid="158" grpId="0" animBg="1"/>
      <p:bldP spid="159" grpId="0" animBg="1"/>
      <p:bldP spid="161" grpId="0" animBg="1"/>
      <p:bldP spid="1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61" y="788802"/>
            <a:ext cx="88455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процесс 3"/>
          <p:cNvSpPr/>
          <p:nvPr/>
        </p:nvSpPr>
        <p:spPr>
          <a:xfrm>
            <a:off x="9340255" y="1143445"/>
            <a:ext cx="591396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10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4149298" y="1159769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5924967" y="1152536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  <a:endParaRPr lang="ru-RU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1540436" y="1152539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2426207" y="1152539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3276618" y="1159769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052287" y="1152538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6744483" y="1152537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7648058" y="1159769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8520738" y="1152535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5" name="Овал 14"/>
          <p:cNvSpPr/>
          <p:nvPr/>
        </p:nvSpPr>
        <p:spPr>
          <a:xfrm>
            <a:off x="869660" y="2095182"/>
            <a:ext cx="10712740" cy="2205231"/>
          </a:xfrm>
          <a:prstGeom prst="ellipse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  <a:prstDash val="solid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-13913" b="-4604"/>
          <a:stretch/>
        </p:blipFill>
        <p:spPr bwMode="auto">
          <a:xfrm>
            <a:off x="3094182" y="4608945"/>
            <a:ext cx="8228532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Блок-схема: процесс 16"/>
          <p:cNvSpPr/>
          <p:nvPr/>
        </p:nvSpPr>
        <p:spPr>
          <a:xfrm>
            <a:off x="11057259" y="4965728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 Narrow" pitchFamily="34" charset="0"/>
              </a:rPr>
              <a:t>2</a:t>
            </a:r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</a:rPr>
              <a:t>0</a:t>
            </a:r>
            <a:endParaRPr lang="ru-RU" sz="2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830" y="3105077"/>
            <a:ext cx="1749425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13" y="2219587"/>
            <a:ext cx="171291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" y="3034269"/>
            <a:ext cx="173672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51" y="3204216"/>
            <a:ext cx="14573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846" y="3016012"/>
            <a:ext cx="18049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630" y="2210855"/>
            <a:ext cx="17986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184629"/>
            <a:ext cx="1743075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Блок-схема: процесс 29"/>
          <p:cNvSpPr/>
          <p:nvPr/>
        </p:nvSpPr>
        <p:spPr>
          <a:xfrm>
            <a:off x="5753100" y="4994294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</a:rPr>
              <a:t>14</a:t>
            </a:r>
            <a:endParaRPr lang="ru-RU" sz="2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31" name="Блок-схема: процесс 30"/>
          <p:cNvSpPr/>
          <p:nvPr/>
        </p:nvSpPr>
        <p:spPr>
          <a:xfrm>
            <a:off x="7648058" y="4994294"/>
            <a:ext cx="525141" cy="523695"/>
          </a:xfrm>
          <a:prstGeom prst="flowChartProcess">
            <a:avLst/>
          </a:prstGeom>
          <a:solidFill>
            <a:schemeClr val="bg1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 Narrow" pitchFamily="34" charset="0"/>
              </a:rPr>
              <a:t>16</a:t>
            </a:r>
            <a:endParaRPr lang="ru-RU" sz="2400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18" name="Звук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99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24">
        <p14:prism isContent="1"/>
      </p:transition>
    </mc:Choice>
    <mc:Fallback xmlns="">
      <p:transition spd="slow" advTm="58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05468 0.2342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16433 0.216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22239 0.2518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-0.17279 0.2490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40416 0.3747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3321 0.3745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3448 0.3335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0" y="-180109"/>
            <a:ext cx="12192001" cy="703810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607329" y="8197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86593" y="8197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65857" y="8197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70530" y="8197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68064" y="8197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57219" y="8197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46374" y="8197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59426" y="8197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362661" y="8197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t="41600" r="12346" b="41565"/>
          <a:stretch/>
        </p:blipFill>
        <p:spPr>
          <a:xfrm>
            <a:off x="-36032" y="100338"/>
            <a:ext cx="11822544" cy="11545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t="41600" r="12346" b="41565"/>
          <a:stretch/>
        </p:blipFill>
        <p:spPr>
          <a:xfrm>
            <a:off x="-91313" y="2184400"/>
            <a:ext cx="11822544" cy="115454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452536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431800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11064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90328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368422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343589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18756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270845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223466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201560" y="301441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68802" y="1545953"/>
            <a:ext cx="74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</a:t>
            </a:r>
            <a:endParaRPr lang="ru-RU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823040" y="1545953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13475" y="3806797"/>
            <a:ext cx="74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</a:t>
            </a:r>
            <a:endParaRPr lang="ru-RU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762146" y="3806797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678498" y="1649752"/>
            <a:ext cx="542488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Одноцифрові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892436" y="3943927"/>
            <a:ext cx="490230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Дв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оцифрові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411064" y="5177784"/>
            <a:ext cx="92576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За </a:t>
            </a:r>
            <a:r>
              <a:rPr lang="ru-RU" sz="3600" dirty="0" err="1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кількістю</a:t>
            </a:r>
            <a:r>
              <a:rPr lang="ru-RU" sz="3600" dirty="0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цифр у </a:t>
            </a:r>
            <a:r>
              <a:rPr lang="ru-RU" sz="3600" dirty="0" err="1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записі</a:t>
            </a:r>
            <a:r>
              <a:rPr lang="ru-RU" sz="3600" dirty="0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натурального числа, </a:t>
            </a:r>
          </a:p>
          <a:p>
            <a:pPr algn="ctr"/>
            <a:r>
              <a:rPr lang="ru-RU" sz="360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ч</a:t>
            </a:r>
            <a:r>
              <a:rPr lang="ru-RU" sz="36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исла </a:t>
            </a:r>
            <a:r>
              <a:rPr lang="ru-RU" sz="3600" b="0" cap="none" spc="0" dirty="0" err="1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класифікують</a:t>
            </a:r>
            <a:r>
              <a:rPr lang="ru-RU" sz="36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на </a:t>
            </a:r>
            <a:r>
              <a:rPr lang="ru-RU" sz="3600" b="0" cap="none" spc="0" dirty="0" err="1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одноцифрові</a:t>
            </a:r>
            <a:r>
              <a:rPr lang="ru-RU" sz="36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ru-RU" sz="3600" b="0" cap="none" spc="0" dirty="0" err="1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двоцифрові</a:t>
            </a:r>
            <a:r>
              <a:rPr lang="ru-RU" sz="36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 …</a:t>
            </a:r>
            <a:endParaRPr lang="ru-RU" sz="3600" b="0" cap="none" spc="0" dirty="0">
              <a:ln w="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10179654" y="300927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53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18">
        <p14:prism isContent="1"/>
      </p:transition>
    </mc:Choice>
    <mc:Fallback xmlns="">
      <p:transition spd="slow" advTm="186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/>
      <p:bldP spid="19" grpId="0"/>
      <p:bldP spid="32" grpId="0"/>
      <p:bldP spid="34" grpId="0"/>
      <p:bldP spid="37" grpId="0"/>
      <p:bldP spid="38" grpId="0"/>
      <p:bldP spid="39" grpId="0"/>
      <p:bldP spid="40" grpId="0"/>
      <p:bldP spid="41" grpId="0" animBg="1"/>
      <p:bldP spid="42" grpId="0" animBg="1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0841" t="25591" r="34055" b="24237"/>
          <a:stretch/>
        </p:blipFill>
        <p:spPr>
          <a:xfrm>
            <a:off x="412651" y="403733"/>
            <a:ext cx="11366696" cy="5821576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157019" y="1579418"/>
            <a:ext cx="738909" cy="3325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Стрелка вправо 4"/>
          <p:cNvSpPr/>
          <p:nvPr/>
        </p:nvSpPr>
        <p:spPr>
          <a:xfrm>
            <a:off x="157019" y="2029333"/>
            <a:ext cx="738909" cy="3325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1981201" y="932872"/>
            <a:ext cx="738909" cy="3325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9402619" y="932871"/>
            <a:ext cx="738909" cy="3325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4232564" y="212434"/>
            <a:ext cx="3657600" cy="1440875"/>
          </a:xfrm>
          <a:prstGeom prst="down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atin typeface="Arial Black" panose="020B0A04020102020204" pitchFamily="34" charset="0"/>
              </a:rPr>
              <a:t>Числа 1 - 9 одноцифрові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4232564" y="2426497"/>
            <a:ext cx="3657599" cy="1295758"/>
          </a:xfrm>
          <a:prstGeom prst="up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>
                <a:latin typeface="Arial Black" panose="020B0A04020102020204" pitchFamily="34" charset="0"/>
              </a:rPr>
              <a:t>Двоцифрові</a:t>
            </a:r>
            <a:endParaRPr lang="uk-UA" sz="3600" dirty="0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80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40">
        <p14:prism isContent="1"/>
      </p:transition>
    </mc:Choice>
    <mc:Fallback xmlns="">
      <p:transition spd="slow" advTm="1393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59557" y="422717"/>
            <a:ext cx="22365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9600" b="0" cap="none" spc="0" dirty="0" smtClean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96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39203" y="2200195"/>
            <a:ext cx="22365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96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96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05855" y="3941771"/>
            <a:ext cx="223651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r>
              <a:rPr lang="ru-RU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960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  <a:endParaRPr lang="ru-RU" sz="9600" b="0" cap="none" spc="0" dirty="0">
              <a:ln w="0"/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30972" y="1779101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Десятки</a:t>
            </a:r>
            <a:endParaRPr lang="uk-UA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 flipH="1">
            <a:off x="3038337" y="1770398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Одиниці</a:t>
            </a:r>
            <a:endParaRPr lang="uk-UA" sz="28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3362040" y="3515219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Десятки</a:t>
            </a:r>
            <a:endParaRPr lang="uk-UA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 flipH="1">
            <a:off x="5962405" y="3515219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Одиниці</a:t>
            </a:r>
            <a:endParaRPr lang="uk-UA" sz="28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6821059" y="5256795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Десятки</a:t>
            </a:r>
            <a:endParaRPr lang="uk-UA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flipH="1">
            <a:off x="9416477" y="5256795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Одиниці</a:t>
            </a:r>
            <a:endParaRPr lang="uk-UA" sz="28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33755" y="72252"/>
            <a:ext cx="6054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Розряди</a:t>
            </a:r>
            <a:r>
              <a:rPr lang="ru-RU" sz="54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числа</a:t>
            </a:r>
            <a:endParaRPr lang="ru-RU" sz="54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5962405" y="998827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Десятки</a:t>
            </a:r>
            <a:endParaRPr lang="uk-UA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 flipH="1">
            <a:off x="8766131" y="994271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Одиниці</a:t>
            </a:r>
            <a:endParaRPr lang="uk-UA" sz="28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45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2">
        <p14:prism isContent="1"/>
      </p:transition>
    </mc:Choice>
    <mc:Fallback xmlns="">
      <p:transition spd="slow" advTm="94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95688"/>
              </p:ext>
            </p:extLst>
          </p:nvPr>
        </p:nvGraphicFramePr>
        <p:xfrm>
          <a:off x="2890982" y="331739"/>
          <a:ext cx="8128000" cy="609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94386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089238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uk-UA" sz="4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440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  <a:endParaRPr lang="uk-UA" sz="44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FF0066"/>
                          </a:solidFill>
                          <a:latin typeface="Arial Black" panose="020B0A04020102020204" pitchFamily="34" charset="0"/>
                        </a:rPr>
                        <a:t>0</a:t>
                      </a:r>
                      <a:endParaRPr lang="uk-UA" sz="4400" dirty="0">
                        <a:solidFill>
                          <a:srgbClr val="FF0066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517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  <a:endParaRPr lang="uk-UA" sz="44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FF0066"/>
                          </a:solidFill>
                          <a:latin typeface="Arial Black" panose="020B0A04020102020204" pitchFamily="34" charset="0"/>
                        </a:rPr>
                        <a:t>7</a:t>
                      </a:r>
                      <a:endParaRPr lang="uk-UA" sz="4400" dirty="0">
                        <a:solidFill>
                          <a:srgbClr val="FF0066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50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  <a:endParaRPr lang="uk-UA" sz="44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FF0066"/>
                          </a:solidFill>
                          <a:latin typeface="Arial Black" panose="020B0A04020102020204" pitchFamily="34" charset="0"/>
                        </a:rPr>
                        <a:t>3</a:t>
                      </a:r>
                      <a:endParaRPr lang="uk-UA" sz="4400" dirty="0">
                        <a:solidFill>
                          <a:srgbClr val="FF0066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803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uk-UA" sz="44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FF0066"/>
                          </a:solidFill>
                          <a:latin typeface="Arial Black" panose="020B0A04020102020204" pitchFamily="34" charset="0"/>
                        </a:rPr>
                        <a:t>3</a:t>
                      </a:r>
                      <a:endParaRPr lang="uk-UA" sz="4400" dirty="0">
                        <a:solidFill>
                          <a:srgbClr val="FF0066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583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1</a:t>
                      </a:r>
                      <a:endParaRPr lang="uk-UA" sz="44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FF0066"/>
                          </a:solidFill>
                          <a:latin typeface="Arial Black" panose="020B0A04020102020204" pitchFamily="34" charset="0"/>
                        </a:rPr>
                        <a:t>9</a:t>
                      </a:r>
                      <a:endParaRPr lang="uk-UA" sz="4400" dirty="0">
                        <a:solidFill>
                          <a:srgbClr val="FF0066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3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uk-UA" sz="44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FF0066"/>
                          </a:solidFill>
                          <a:latin typeface="Arial Black" panose="020B0A04020102020204" pitchFamily="34" charset="0"/>
                        </a:rPr>
                        <a:t>9</a:t>
                      </a:r>
                      <a:endParaRPr lang="uk-UA" sz="4400" dirty="0">
                        <a:solidFill>
                          <a:srgbClr val="FF0066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40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0070C0"/>
                          </a:solidFill>
                          <a:latin typeface="Arial Black" panose="020B0A04020102020204" pitchFamily="34" charset="0"/>
                        </a:rPr>
                        <a:t>7</a:t>
                      </a:r>
                      <a:endParaRPr lang="uk-UA" sz="4400" dirty="0">
                        <a:solidFill>
                          <a:srgbClr val="0070C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400" dirty="0" smtClean="0">
                          <a:solidFill>
                            <a:srgbClr val="FF0066"/>
                          </a:solidFill>
                          <a:latin typeface="Arial Black" panose="020B0A04020102020204" pitchFamily="34" charset="0"/>
                        </a:rPr>
                        <a:t>0</a:t>
                      </a:r>
                      <a:endParaRPr lang="uk-UA" sz="4400" dirty="0">
                        <a:solidFill>
                          <a:srgbClr val="FF0066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958820"/>
                  </a:ext>
                </a:extLst>
              </a:tr>
            </a:tbl>
          </a:graphicData>
        </a:graphic>
      </p:graphicFrame>
      <p:sp>
        <p:nvSpPr>
          <p:cNvPr id="4" name="Пятиугольник 3"/>
          <p:cNvSpPr/>
          <p:nvPr/>
        </p:nvSpPr>
        <p:spPr>
          <a:xfrm>
            <a:off x="3625605" y="500063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Десятки</a:t>
            </a:r>
            <a:endParaRPr lang="uk-UA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 flipH="1">
            <a:off x="7593113" y="500063"/>
            <a:ext cx="2595418" cy="42655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Одиниці</a:t>
            </a:r>
            <a:endParaRPr lang="uk-UA" sz="2800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Молния 6"/>
          <p:cNvSpPr/>
          <p:nvPr/>
        </p:nvSpPr>
        <p:spPr>
          <a:xfrm>
            <a:off x="1466440" y="229269"/>
            <a:ext cx="1791854" cy="139469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Молния 7"/>
          <p:cNvSpPr/>
          <p:nvPr/>
        </p:nvSpPr>
        <p:spPr>
          <a:xfrm>
            <a:off x="1466440" y="1029084"/>
            <a:ext cx="1791854" cy="139469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Молния 8"/>
          <p:cNvSpPr/>
          <p:nvPr/>
        </p:nvSpPr>
        <p:spPr>
          <a:xfrm>
            <a:off x="1466440" y="1915239"/>
            <a:ext cx="1791854" cy="139469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Молния 9"/>
          <p:cNvSpPr/>
          <p:nvPr/>
        </p:nvSpPr>
        <p:spPr>
          <a:xfrm>
            <a:off x="1466440" y="2703744"/>
            <a:ext cx="1791854" cy="139469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Молния 10"/>
          <p:cNvSpPr/>
          <p:nvPr/>
        </p:nvSpPr>
        <p:spPr>
          <a:xfrm>
            <a:off x="1466440" y="3492248"/>
            <a:ext cx="1791854" cy="139469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Молния 11"/>
          <p:cNvSpPr/>
          <p:nvPr/>
        </p:nvSpPr>
        <p:spPr>
          <a:xfrm>
            <a:off x="1466440" y="4292063"/>
            <a:ext cx="1791854" cy="139469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Молния 12"/>
          <p:cNvSpPr/>
          <p:nvPr/>
        </p:nvSpPr>
        <p:spPr>
          <a:xfrm>
            <a:off x="1466440" y="5033048"/>
            <a:ext cx="1791854" cy="1394691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8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68">
        <p14:prism isContent="1"/>
      </p:transition>
    </mc:Choice>
    <mc:Fallback xmlns="">
      <p:transition spd="slow" advTm="123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2517" y="806982"/>
            <a:ext cx="1086868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Тема: </a:t>
            </a:r>
            <a:r>
              <a:rPr lang="ru-RU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Утворюємо</a:t>
            </a:r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і </a:t>
            </a:r>
            <a:r>
              <a:rPr lang="ru-RU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записуємо</a:t>
            </a:r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числа другого десятка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026" y="3792681"/>
            <a:ext cx="1895475" cy="2209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13" y="3855081"/>
            <a:ext cx="2181225" cy="219075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7">
        <p14:prism isContent="1"/>
      </p:transition>
    </mc:Choice>
    <mc:Fallback xmlns="">
      <p:transition spd="slow" advTm="20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3" y="785091"/>
            <a:ext cx="2888275" cy="2679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44" y="3464934"/>
            <a:ext cx="2880086" cy="25050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533450">
            <a:off x="3186850" y="1027557"/>
            <a:ext cx="7425431" cy="30469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Up">
              <a:avLst>
                <a:gd name="adj" fmla="val 1379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9600" b="1" dirty="0" err="1" smtClean="0">
                <a:ln/>
                <a:solidFill>
                  <a:srgbClr val="00B050"/>
                </a:solidFill>
                <a:latin typeface="Monotype Corsiva" panose="03010101010201010101" pitchFamily="66" charset="0"/>
              </a:rPr>
              <a:t>Молодці</a:t>
            </a:r>
            <a:r>
              <a:rPr lang="ru-RU" sz="9600" b="1" dirty="0" smtClean="0">
                <a:ln/>
                <a:solidFill>
                  <a:srgbClr val="00B050"/>
                </a:solidFill>
                <a:latin typeface="Monotype Corsiva" panose="03010101010201010101" pitchFamily="66" charset="0"/>
              </a:rPr>
              <a:t>! </a:t>
            </a:r>
          </a:p>
          <a:p>
            <a:pPr algn="ctr"/>
            <a:r>
              <a:rPr lang="ru-RU" sz="9600" b="1" dirty="0" smtClean="0">
                <a:ln/>
                <a:solidFill>
                  <a:srgbClr val="00B050"/>
                </a:solidFill>
                <a:latin typeface="Monotype Corsiva" panose="03010101010201010101" pitchFamily="66" charset="0"/>
              </a:rPr>
              <a:t>Чудова робота!</a:t>
            </a:r>
            <a:endParaRPr lang="ru-RU" sz="9600" b="1" cap="none" spc="0" dirty="0">
              <a:ln/>
              <a:solidFill>
                <a:srgbClr val="00B050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3">
        <p14:prism isContent="1"/>
      </p:transition>
    </mc:Choice>
    <mc:Fallback xmlns="">
      <p:transition spd="slow" advTm="12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43108" y="167500"/>
            <a:ext cx="37224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0"/>
                <a:solidFill>
                  <a:srgbClr val="FB35D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Пригадай</a:t>
            </a:r>
            <a:r>
              <a:rPr lang="ru-RU" sz="4800" b="1" cap="none" spc="0" dirty="0" smtClean="0">
                <a:ln w="0"/>
                <a:solidFill>
                  <a:srgbClr val="FB35D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!</a:t>
            </a:r>
            <a:endParaRPr lang="ru-RU" sz="4800" b="1" cap="none" spc="0" dirty="0">
              <a:ln w="0"/>
              <a:solidFill>
                <a:srgbClr val="FB35D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5769" y="427335"/>
            <a:ext cx="968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/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9600" b="1" cap="none" spc="0" dirty="0">
              <a:ln/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3369" y="427335"/>
            <a:ext cx="968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/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ru-RU" sz="9600" b="1" cap="none" spc="0" dirty="0">
              <a:ln/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06742" y="427335"/>
            <a:ext cx="968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/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ru-RU" sz="9600" b="1" cap="none" spc="0" dirty="0">
              <a:ln/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249678" y="427335"/>
            <a:ext cx="9685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9600" b="1" dirty="0">
                <a:ln/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ru-RU" sz="9600" b="1" cap="none" spc="0" dirty="0">
              <a:ln/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1" t="41600" r="12346" b="41565"/>
          <a:stretch/>
        </p:blipFill>
        <p:spPr>
          <a:xfrm>
            <a:off x="-83126" y="1996995"/>
            <a:ext cx="11822544" cy="11545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46538" y="268987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6566" y="270637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86595" y="270637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66020" y="27149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45189" y="27149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03569" y="27149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52360" y="27149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11684" y="271572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48365" y="27149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07689" y="270637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138416" y="2714989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93531" y="3831247"/>
            <a:ext cx="1210588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07757" y="3869534"/>
            <a:ext cx="1210588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657" y="3831247"/>
            <a:ext cx="1210588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137777" y="3831246"/>
            <a:ext cx="1210588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4</a:t>
            </a:r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525982" y="3869534"/>
            <a:ext cx="1210588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5</a:t>
            </a:r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28588" y="5526617"/>
            <a:ext cx="1210588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6</a:t>
            </a:r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49205" y="5564904"/>
            <a:ext cx="1210588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7</a:t>
            </a:r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85296" y="5564904"/>
            <a:ext cx="1210588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56608" y="5542272"/>
            <a:ext cx="1210588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977225" y="5526616"/>
            <a:ext cx="1723549" cy="101566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10</a:t>
            </a:r>
            <a:r>
              <a:rPr lang="ru-RU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576748" y="2730747"/>
            <a:ext cx="701964" cy="87458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Овал 30"/>
          <p:cNvSpPr/>
          <p:nvPr/>
        </p:nvSpPr>
        <p:spPr>
          <a:xfrm>
            <a:off x="1539382" y="2740155"/>
            <a:ext cx="701964" cy="87458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Овал 31"/>
          <p:cNvSpPr/>
          <p:nvPr/>
        </p:nvSpPr>
        <p:spPr>
          <a:xfrm>
            <a:off x="9212993" y="2730747"/>
            <a:ext cx="701964" cy="8745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Овал 32"/>
          <p:cNvSpPr/>
          <p:nvPr/>
        </p:nvSpPr>
        <p:spPr>
          <a:xfrm>
            <a:off x="10160995" y="2738625"/>
            <a:ext cx="864202" cy="87458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Звук 3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9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45">
        <p14:prism isContent="1"/>
      </p:transition>
    </mc:Choice>
    <mc:Fallback xmlns="">
      <p:transition spd="slow" advTm="142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Куб 2"/>
          <p:cNvSpPr/>
          <p:nvPr/>
        </p:nvSpPr>
        <p:spPr>
          <a:xfrm>
            <a:off x="414779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Куб 3"/>
          <p:cNvSpPr/>
          <p:nvPr/>
        </p:nvSpPr>
        <p:spPr>
          <a:xfrm>
            <a:off x="1123361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Куб 4"/>
          <p:cNvSpPr/>
          <p:nvPr/>
        </p:nvSpPr>
        <p:spPr>
          <a:xfrm>
            <a:off x="1831943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Куб 5"/>
          <p:cNvSpPr/>
          <p:nvPr/>
        </p:nvSpPr>
        <p:spPr>
          <a:xfrm>
            <a:off x="2540525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Куб 6"/>
          <p:cNvSpPr/>
          <p:nvPr/>
        </p:nvSpPr>
        <p:spPr>
          <a:xfrm>
            <a:off x="3249107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Куб 7"/>
          <p:cNvSpPr/>
          <p:nvPr/>
        </p:nvSpPr>
        <p:spPr>
          <a:xfrm>
            <a:off x="3995398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Куб 8"/>
          <p:cNvSpPr/>
          <p:nvPr/>
        </p:nvSpPr>
        <p:spPr>
          <a:xfrm>
            <a:off x="4740118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Куб 9"/>
          <p:cNvSpPr/>
          <p:nvPr/>
        </p:nvSpPr>
        <p:spPr>
          <a:xfrm>
            <a:off x="5450271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Куб 10"/>
          <p:cNvSpPr/>
          <p:nvPr/>
        </p:nvSpPr>
        <p:spPr>
          <a:xfrm>
            <a:off x="6155720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Куб 11"/>
          <p:cNvSpPr/>
          <p:nvPr/>
        </p:nvSpPr>
        <p:spPr>
          <a:xfrm>
            <a:off x="6865873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Куб 12"/>
          <p:cNvSpPr/>
          <p:nvPr/>
        </p:nvSpPr>
        <p:spPr>
          <a:xfrm>
            <a:off x="414779" y="1368459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Куб 13"/>
          <p:cNvSpPr/>
          <p:nvPr/>
        </p:nvSpPr>
        <p:spPr>
          <a:xfrm>
            <a:off x="414779" y="1368459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Загнутый угол 14"/>
          <p:cNvSpPr/>
          <p:nvPr/>
        </p:nvSpPr>
        <p:spPr>
          <a:xfrm>
            <a:off x="7653001" y="3431353"/>
            <a:ext cx="3414068" cy="2894029"/>
          </a:xfrm>
          <a:prstGeom prst="foldedCorner">
            <a:avLst>
              <a:gd name="adj" fmla="val 231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r>
              <a:rPr lang="uk-UA" sz="15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1 0</a:t>
            </a:r>
            <a:endParaRPr lang="uk-UA" sz="15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9156595" y="3431352"/>
            <a:ext cx="1904207" cy="2894029"/>
          </a:xfrm>
          <a:prstGeom prst="foldedCorner">
            <a:avLst>
              <a:gd name="adj" fmla="val 231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r>
              <a:rPr lang="uk-UA" sz="15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  <a:endParaRPr lang="uk-UA" sz="15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03811" y="551717"/>
            <a:ext cx="43157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Оди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" name="Звук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02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97">
        <p14:prism isContent="1"/>
      </p:transition>
    </mc:Choice>
    <mc:Fallback xmlns="">
      <p:transition spd="slow" advTm="64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29323 -4.81481E-6 C 0.42435 -4.81481E-6 0.58646 0.02709 0.58646 0.04931 L 0.58646 0.09954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3" grpId="2" animBg="1"/>
      <p:bldP spid="14" grpId="3" animBg="1"/>
      <p:bldP spid="15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Куб 2"/>
          <p:cNvSpPr/>
          <p:nvPr/>
        </p:nvSpPr>
        <p:spPr>
          <a:xfrm>
            <a:off x="414779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Куб 3"/>
          <p:cNvSpPr/>
          <p:nvPr/>
        </p:nvSpPr>
        <p:spPr>
          <a:xfrm>
            <a:off x="1123361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Куб 4"/>
          <p:cNvSpPr/>
          <p:nvPr/>
        </p:nvSpPr>
        <p:spPr>
          <a:xfrm>
            <a:off x="1831943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Куб 5"/>
          <p:cNvSpPr/>
          <p:nvPr/>
        </p:nvSpPr>
        <p:spPr>
          <a:xfrm>
            <a:off x="2540525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Куб 6"/>
          <p:cNvSpPr/>
          <p:nvPr/>
        </p:nvSpPr>
        <p:spPr>
          <a:xfrm>
            <a:off x="3249107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Куб 7"/>
          <p:cNvSpPr/>
          <p:nvPr/>
        </p:nvSpPr>
        <p:spPr>
          <a:xfrm>
            <a:off x="3995398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Куб 8"/>
          <p:cNvSpPr/>
          <p:nvPr/>
        </p:nvSpPr>
        <p:spPr>
          <a:xfrm>
            <a:off x="4740118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Куб 9"/>
          <p:cNvSpPr/>
          <p:nvPr/>
        </p:nvSpPr>
        <p:spPr>
          <a:xfrm>
            <a:off x="5450271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Куб 10"/>
          <p:cNvSpPr/>
          <p:nvPr/>
        </p:nvSpPr>
        <p:spPr>
          <a:xfrm>
            <a:off x="6155720" y="2045617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Куб 11"/>
          <p:cNvSpPr/>
          <p:nvPr/>
        </p:nvSpPr>
        <p:spPr>
          <a:xfrm>
            <a:off x="6865873" y="2045617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Загнутый угол 13"/>
          <p:cNvSpPr/>
          <p:nvPr/>
        </p:nvSpPr>
        <p:spPr>
          <a:xfrm>
            <a:off x="7653001" y="3431353"/>
            <a:ext cx="3414068" cy="2894029"/>
          </a:xfrm>
          <a:prstGeom prst="foldedCorner">
            <a:avLst>
              <a:gd name="adj" fmla="val 231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r>
              <a:rPr lang="uk-UA" sz="15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1 0</a:t>
            </a:r>
            <a:endParaRPr lang="uk-UA" sz="15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9156595" y="3431352"/>
            <a:ext cx="1904207" cy="2894029"/>
          </a:xfrm>
          <a:prstGeom prst="foldedCorner">
            <a:avLst>
              <a:gd name="adj" fmla="val 231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r>
              <a:rPr lang="uk-UA" sz="150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647957" y="551717"/>
            <a:ext cx="4227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Два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Куб 17"/>
          <p:cNvSpPr/>
          <p:nvPr/>
        </p:nvSpPr>
        <p:spPr>
          <a:xfrm>
            <a:off x="413208" y="1369120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Куб 19"/>
          <p:cNvSpPr/>
          <p:nvPr/>
        </p:nvSpPr>
        <p:spPr>
          <a:xfrm>
            <a:off x="411637" y="1369120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Куб 18"/>
          <p:cNvSpPr/>
          <p:nvPr/>
        </p:nvSpPr>
        <p:spPr>
          <a:xfrm>
            <a:off x="1143147" y="1357461"/>
            <a:ext cx="952108" cy="895546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Куб 20"/>
          <p:cNvSpPr/>
          <p:nvPr/>
        </p:nvSpPr>
        <p:spPr>
          <a:xfrm>
            <a:off x="1123361" y="1369120"/>
            <a:ext cx="952108" cy="895546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33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83">
        <p14:prism isContent="1"/>
      </p:transition>
    </mc:Choice>
    <mc:Fallback xmlns="">
      <p:transition spd="slow" advTm="52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29323 -4.81481E-6 C 0.42435 -4.81481E-6 0.58646 0.02709 0.58646 0.04931 L 0.58646 0.09954 " pathEditMode="relative" rAng="0" ptsTypes="AAAA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497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29323 -4.44444E-6 C 0.42435 -4.44444E-6 0.58646 0.02709 0.58646 0.04931 L 0.58646 0.09954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/>
      <p:bldP spid="18" grpId="0" animBg="1"/>
      <p:bldP spid="18" grpId="1" animBg="1"/>
      <p:bldP spid="18" grpId="2" animBg="1"/>
      <p:bldP spid="20" grpId="0" animBg="1"/>
      <p:bldP spid="19" grpId="0" animBg="1"/>
      <p:bldP spid="19" grpId="1" animBg="1"/>
      <p:bldP spid="19" grpId="2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Куб 2"/>
          <p:cNvSpPr/>
          <p:nvPr/>
        </p:nvSpPr>
        <p:spPr>
          <a:xfrm>
            <a:off x="941112" y="2045618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Куб 3"/>
          <p:cNvSpPr/>
          <p:nvPr/>
        </p:nvSpPr>
        <p:spPr>
          <a:xfrm>
            <a:off x="1649694" y="2045618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Куб 4"/>
          <p:cNvSpPr/>
          <p:nvPr/>
        </p:nvSpPr>
        <p:spPr>
          <a:xfrm>
            <a:off x="2358276" y="2045618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Куб 5"/>
          <p:cNvSpPr/>
          <p:nvPr/>
        </p:nvSpPr>
        <p:spPr>
          <a:xfrm>
            <a:off x="3066858" y="2045618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Куб 6"/>
          <p:cNvSpPr/>
          <p:nvPr/>
        </p:nvSpPr>
        <p:spPr>
          <a:xfrm>
            <a:off x="3775440" y="2045618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Куб 7"/>
          <p:cNvSpPr/>
          <p:nvPr/>
        </p:nvSpPr>
        <p:spPr>
          <a:xfrm>
            <a:off x="4521731" y="2045618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Куб 8"/>
          <p:cNvSpPr/>
          <p:nvPr/>
        </p:nvSpPr>
        <p:spPr>
          <a:xfrm>
            <a:off x="5266451" y="2045618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Куб 9"/>
          <p:cNvSpPr/>
          <p:nvPr/>
        </p:nvSpPr>
        <p:spPr>
          <a:xfrm>
            <a:off x="5976604" y="2045618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Куб 10"/>
          <p:cNvSpPr/>
          <p:nvPr/>
        </p:nvSpPr>
        <p:spPr>
          <a:xfrm>
            <a:off x="6682053" y="2045618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Куб 11"/>
          <p:cNvSpPr/>
          <p:nvPr/>
        </p:nvSpPr>
        <p:spPr>
          <a:xfrm>
            <a:off x="7392206" y="2045618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Куб 12"/>
          <p:cNvSpPr/>
          <p:nvPr/>
        </p:nvSpPr>
        <p:spPr>
          <a:xfrm>
            <a:off x="3310384" y="5478545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Куб 13"/>
          <p:cNvSpPr/>
          <p:nvPr/>
        </p:nvSpPr>
        <p:spPr>
          <a:xfrm>
            <a:off x="4018966" y="5478545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Куб 14"/>
          <p:cNvSpPr/>
          <p:nvPr/>
        </p:nvSpPr>
        <p:spPr>
          <a:xfrm>
            <a:off x="4727548" y="5478545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Куб 15"/>
          <p:cNvSpPr/>
          <p:nvPr/>
        </p:nvSpPr>
        <p:spPr>
          <a:xfrm>
            <a:off x="5436130" y="5478545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Куб 16"/>
          <p:cNvSpPr/>
          <p:nvPr/>
        </p:nvSpPr>
        <p:spPr>
          <a:xfrm>
            <a:off x="6144712" y="5478545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Куб 17"/>
          <p:cNvSpPr/>
          <p:nvPr/>
        </p:nvSpPr>
        <p:spPr>
          <a:xfrm>
            <a:off x="6891003" y="5478545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Куб 18"/>
          <p:cNvSpPr/>
          <p:nvPr/>
        </p:nvSpPr>
        <p:spPr>
          <a:xfrm>
            <a:off x="7635723" y="5478545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Куб 19"/>
          <p:cNvSpPr/>
          <p:nvPr/>
        </p:nvSpPr>
        <p:spPr>
          <a:xfrm>
            <a:off x="8345876" y="5478545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Куб 20"/>
          <p:cNvSpPr/>
          <p:nvPr/>
        </p:nvSpPr>
        <p:spPr>
          <a:xfrm>
            <a:off x="9051325" y="5478545"/>
            <a:ext cx="952108" cy="895546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Куб 21"/>
          <p:cNvSpPr/>
          <p:nvPr/>
        </p:nvSpPr>
        <p:spPr>
          <a:xfrm>
            <a:off x="9761478" y="5478545"/>
            <a:ext cx="952108" cy="895546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уб 23"/>
          <p:cNvSpPr/>
          <p:nvPr/>
        </p:nvSpPr>
        <p:spPr>
          <a:xfrm>
            <a:off x="941112" y="1368459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уб 24"/>
          <p:cNvSpPr/>
          <p:nvPr/>
        </p:nvSpPr>
        <p:spPr>
          <a:xfrm>
            <a:off x="1649701" y="1368459"/>
            <a:ext cx="952108" cy="895546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Куб 25"/>
          <p:cNvSpPr/>
          <p:nvPr/>
        </p:nvSpPr>
        <p:spPr>
          <a:xfrm>
            <a:off x="2360637" y="1368459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угольник 26"/>
          <p:cNvSpPr/>
          <p:nvPr/>
        </p:nvSpPr>
        <p:spPr>
          <a:xfrm>
            <a:off x="2657750" y="156184"/>
            <a:ext cx="4139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Три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Загнутый угол 27"/>
          <p:cNvSpPr/>
          <p:nvPr/>
        </p:nvSpPr>
        <p:spPr>
          <a:xfrm>
            <a:off x="9051325" y="546754"/>
            <a:ext cx="2509094" cy="1866504"/>
          </a:xfrm>
          <a:prstGeom prst="foldedCorner">
            <a:avLst>
              <a:gd name="adj" fmla="val 231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r>
              <a:rPr lang="uk-UA" sz="10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1 0</a:t>
            </a:r>
            <a:endParaRPr lang="uk-UA" sz="10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10111859" y="551468"/>
            <a:ext cx="1448560" cy="1861790"/>
          </a:xfrm>
          <a:prstGeom prst="foldedCorner">
            <a:avLst>
              <a:gd name="adj" fmla="val 231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r>
              <a:rPr lang="uk-UA" sz="100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0" name="Куб 29"/>
          <p:cNvSpPr/>
          <p:nvPr/>
        </p:nvSpPr>
        <p:spPr>
          <a:xfrm>
            <a:off x="3310384" y="4801386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Куб 30"/>
          <p:cNvSpPr/>
          <p:nvPr/>
        </p:nvSpPr>
        <p:spPr>
          <a:xfrm>
            <a:off x="4037821" y="4801386"/>
            <a:ext cx="952108" cy="895546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Куб 31"/>
          <p:cNvSpPr/>
          <p:nvPr/>
        </p:nvSpPr>
        <p:spPr>
          <a:xfrm>
            <a:off x="4736975" y="4801386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Куб 32"/>
          <p:cNvSpPr/>
          <p:nvPr/>
        </p:nvSpPr>
        <p:spPr>
          <a:xfrm>
            <a:off x="5450282" y="4801386"/>
            <a:ext cx="952108" cy="895546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Куб 33"/>
          <p:cNvSpPr/>
          <p:nvPr/>
        </p:nvSpPr>
        <p:spPr>
          <a:xfrm>
            <a:off x="6170643" y="4801386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Куб 34"/>
          <p:cNvSpPr/>
          <p:nvPr/>
        </p:nvSpPr>
        <p:spPr>
          <a:xfrm>
            <a:off x="6891003" y="4801386"/>
            <a:ext cx="952108" cy="895546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Куб 35"/>
          <p:cNvSpPr/>
          <p:nvPr/>
        </p:nvSpPr>
        <p:spPr>
          <a:xfrm>
            <a:off x="7611775" y="4801386"/>
            <a:ext cx="952108" cy="895546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ямоугольник 36"/>
          <p:cNvSpPr/>
          <p:nvPr/>
        </p:nvSpPr>
        <p:spPr>
          <a:xfrm>
            <a:off x="2673941" y="3519055"/>
            <a:ext cx="4107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Сім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8" name="Загнутый угол 37"/>
          <p:cNvSpPr/>
          <p:nvPr/>
        </p:nvSpPr>
        <p:spPr>
          <a:xfrm>
            <a:off x="9051325" y="3273462"/>
            <a:ext cx="2509094" cy="1866504"/>
          </a:xfrm>
          <a:prstGeom prst="foldedCorner">
            <a:avLst>
              <a:gd name="adj" fmla="val 231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endParaRPr lang="uk-UA" dirty="0"/>
          </a:p>
          <a:p>
            <a:pPr algn="ctr"/>
            <a:r>
              <a:rPr lang="uk-UA" sz="10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1 0</a:t>
            </a:r>
            <a:endParaRPr lang="uk-UA" sz="10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Загнутый угол 38"/>
          <p:cNvSpPr/>
          <p:nvPr/>
        </p:nvSpPr>
        <p:spPr>
          <a:xfrm>
            <a:off x="10118272" y="3280537"/>
            <a:ext cx="1448560" cy="1861790"/>
          </a:xfrm>
          <a:prstGeom prst="foldedCorner">
            <a:avLst>
              <a:gd name="adj" fmla="val 2318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  <a:p>
            <a:pPr algn="ctr"/>
            <a:r>
              <a:rPr lang="uk-UA" sz="10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  <a:endParaRPr lang="uk-UA" sz="10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5" name="Звук 5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86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60">
        <p14:prism isContent="1"/>
      </p:transition>
    </mc:Choice>
    <mc:Fallback xmlns="">
      <p:transition spd="slow" advTm="74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000"/>
                            </p:stCondLst>
                            <p:childTnLst>
                              <p:par>
                                <p:cTn id="1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Куб 2"/>
          <p:cNvSpPr/>
          <p:nvPr/>
        </p:nvSpPr>
        <p:spPr>
          <a:xfrm>
            <a:off x="433633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Куб 3"/>
          <p:cNvSpPr/>
          <p:nvPr/>
        </p:nvSpPr>
        <p:spPr>
          <a:xfrm>
            <a:off x="774569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Куб 4"/>
          <p:cNvSpPr/>
          <p:nvPr/>
        </p:nvSpPr>
        <p:spPr>
          <a:xfrm>
            <a:off x="1125717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Куб 5"/>
          <p:cNvSpPr/>
          <p:nvPr/>
        </p:nvSpPr>
        <p:spPr>
          <a:xfrm>
            <a:off x="1466653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Куб 6"/>
          <p:cNvSpPr/>
          <p:nvPr/>
        </p:nvSpPr>
        <p:spPr>
          <a:xfrm>
            <a:off x="1817801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Куб 7"/>
          <p:cNvSpPr/>
          <p:nvPr/>
        </p:nvSpPr>
        <p:spPr>
          <a:xfrm>
            <a:off x="2158737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Куб 8"/>
          <p:cNvSpPr/>
          <p:nvPr/>
        </p:nvSpPr>
        <p:spPr>
          <a:xfrm>
            <a:off x="2509885" y="810704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Куб 9"/>
          <p:cNvSpPr/>
          <p:nvPr/>
        </p:nvSpPr>
        <p:spPr>
          <a:xfrm>
            <a:off x="2861033" y="81070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Куб 10"/>
          <p:cNvSpPr/>
          <p:nvPr/>
        </p:nvSpPr>
        <p:spPr>
          <a:xfrm>
            <a:off x="3203539" y="81070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Куб 11"/>
          <p:cNvSpPr/>
          <p:nvPr/>
        </p:nvSpPr>
        <p:spPr>
          <a:xfrm>
            <a:off x="3546045" y="81070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Куб 12"/>
          <p:cNvSpPr/>
          <p:nvPr/>
        </p:nvSpPr>
        <p:spPr>
          <a:xfrm>
            <a:off x="433633" y="472911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83928" y="810701"/>
            <a:ext cx="26358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Оди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6934471" y="405353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6" name="Загнутый угол 15"/>
          <p:cNvSpPr/>
          <p:nvPr/>
        </p:nvSpPr>
        <p:spPr>
          <a:xfrm>
            <a:off x="7384073" y="463490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7" name="Овал 16"/>
          <p:cNvSpPr/>
          <p:nvPr/>
        </p:nvSpPr>
        <p:spPr>
          <a:xfrm>
            <a:off x="8212587" y="339360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11</a:t>
            </a:r>
            <a:endParaRPr lang="uk-UA" sz="3600" b="1" dirty="0"/>
          </a:p>
        </p:txBody>
      </p:sp>
      <p:sp>
        <p:nvSpPr>
          <p:cNvPr id="18" name="Куб 17"/>
          <p:cNvSpPr/>
          <p:nvPr/>
        </p:nvSpPr>
        <p:spPr>
          <a:xfrm>
            <a:off x="1351960" y="210683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Куб 18"/>
          <p:cNvSpPr/>
          <p:nvPr/>
        </p:nvSpPr>
        <p:spPr>
          <a:xfrm>
            <a:off x="1692896" y="2106837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Куб 19"/>
          <p:cNvSpPr/>
          <p:nvPr/>
        </p:nvSpPr>
        <p:spPr>
          <a:xfrm>
            <a:off x="2044044" y="210683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Куб 20"/>
          <p:cNvSpPr/>
          <p:nvPr/>
        </p:nvSpPr>
        <p:spPr>
          <a:xfrm>
            <a:off x="2384980" y="2106837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Куб 21"/>
          <p:cNvSpPr/>
          <p:nvPr/>
        </p:nvSpPr>
        <p:spPr>
          <a:xfrm>
            <a:off x="2736128" y="210683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Куб 22"/>
          <p:cNvSpPr/>
          <p:nvPr/>
        </p:nvSpPr>
        <p:spPr>
          <a:xfrm>
            <a:off x="3077064" y="2106837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уб 23"/>
          <p:cNvSpPr/>
          <p:nvPr/>
        </p:nvSpPr>
        <p:spPr>
          <a:xfrm>
            <a:off x="3428212" y="2106836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уб 24"/>
          <p:cNvSpPr/>
          <p:nvPr/>
        </p:nvSpPr>
        <p:spPr>
          <a:xfrm>
            <a:off x="3779360" y="210683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Куб 25"/>
          <p:cNvSpPr/>
          <p:nvPr/>
        </p:nvSpPr>
        <p:spPr>
          <a:xfrm>
            <a:off x="4121866" y="2106834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Куб 26"/>
          <p:cNvSpPr/>
          <p:nvPr/>
        </p:nvSpPr>
        <p:spPr>
          <a:xfrm>
            <a:off x="4464372" y="210683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Куб 27"/>
          <p:cNvSpPr/>
          <p:nvPr/>
        </p:nvSpPr>
        <p:spPr>
          <a:xfrm>
            <a:off x="2347274" y="3374771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Куб 28"/>
          <p:cNvSpPr/>
          <p:nvPr/>
        </p:nvSpPr>
        <p:spPr>
          <a:xfrm>
            <a:off x="2688210" y="337477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Куб 29"/>
          <p:cNvSpPr/>
          <p:nvPr/>
        </p:nvSpPr>
        <p:spPr>
          <a:xfrm>
            <a:off x="3039358" y="3374771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Куб 30"/>
          <p:cNvSpPr/>
          <p:nvPr/>
        </p:nvSpPr>
        <p:spPr>
          <a:xfrm>
            <a:off x="3380294" y="337477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Куб 31"/>
          <p:cNvSpPr/>
          <p:nvPr/>
        </p:nvSpPr>
        <p:spPr>
          <a:xfrm>
            <a:off x="3731442" y="3374771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Куб 32"/>
          <p:cNvSpPr/>
          <p:nvPr/>
        </p:nvSpPr>
        <p:spPr>
          <a:xfrm>
            <a:off x="4072378" y="337477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Куб 33"/>
          <p:cNvSpPr/>
          <p:nvPr/>
        </p:nvSpPr>
        <p:spPr>
          <a:xfrm>
            <a:off x="4423526" y="337477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Куб 34"/>
          <p:cNvSpPr/>
          <p:nvPr/>
        </p:nvSpPr>
        <p:spPr>
          <a:xfrm>
            <a:off x="4774674" y="3374769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Куб 35"/>
          <p:cNvSpPr/>
          <p:nvPr/>
        </p:nvSpPr>
        <p:spPr>
          <a:xfrm>
            <a:off x="5117180" y="3374768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Куб 36"/>
          <p:cNvSpPr/>
          <p:nvPr/>
        </p:nvSpPr>
        <p:spPr>
          <a:xfrm>
            <a:off x="5459686" y="3374767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Куб 37"/>
          <p:cNvSpPr/>
          <p:nvPr/>
        </p:nvSpPr>
        <p:spPr>
          <a:xfrm>
            <a:off x="2830542" y="466095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Куб 38"/>
          <p:cNvSpPr/>
          <p:nvPr/>
        </p:nvSpPr>
        <p:spPr>
          <a:xfrm>
            <a:off x="3171478" y="466095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Куб 39"/>
          <p:cNvSpPr/>
          <p:nvPr/>
        </p:nvSpPr>
        <p:spPr>
          <a:xfrm>
            <a:off x="3522626" y="466095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Куб 40"/>
          <p:cNvSpPr/>
          <p:nvPr/>
        </p:nvSpPr>
        <p:spPr>
          <a:xfrm>
            <a:off x="3863562" y="466095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Куб 41"/>
          <p:cNvSpPr/>
          <p:nvPr/>
        </p:nvSpPr>
        <p:spPr>
          <a:xfrm>
            <a:off x="4214710" y="466095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Куб 42"/>
          <p:cNvSpPr/>
          <p:nvPr/>
        </p:nvSpPr>
        <p:spPr>
          <a:xfrm>
            <a:off x="4555646" y="466095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Куб 43"/>
          <p:cNvSpPr/>
          <p:nvPr/>
        </p:nvSpPr>
        <p:spPr>
          <a:xfrm>
            <a:off x="4906794" y="466095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Куб 44"/>
          <p:cNvSpPr/>
          <p:nvPr/>
        </p:nvSpPr>
        <p:spPr>
          <a:xfrm>
            <a:off x="5257942" y="466095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Куб 45"/>
          <p:cNvSpPr/>
          <p:nvPr/>
        </p:nvSpPr>
        <p:spPr>
          <a:xfrm>
            <a:off x="5600448" y="466095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Куб 46"/>
          <p:cNvSpPr/>
          <p:nvPr/>
        </p:nvSpPr>
        <p:spPr>
          <a:xfrm>
            <a:off x="5942954" y="4660949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Куб 47"/>
          <p:cNvSpPr/>
          <p:nvPr/>
        </p:nvSpPr>
        <p:spPr>
          <a:xfrm>
            <a:off x="3275813" y="596704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Куб 48"/>
          <p:cNvSpPr/>
          <p:nvPr/>
        </p:nvSpPr>
        <p:spPr>
          <a:xfrm>
            <a:off x="3616749" y="596704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Куб 49"/>
          <p:cNvSpPr/>
          <p:nvPr/>
        </p:nvSpPr>
        <p:spPr>
          <a:xfrm>
            <a:off x="3967897" y="596704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Куб 50"/>
          <p:cNvSpPr/>
          <p:nvPr/>
        </p:nvSpPr>
        <p:spPr>
          <a:xfrm>
            <a:off x="4308833" y="596704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Куб 51"/>
          <p:cNvSpPr/>
          <p:nvPr/>
        </p:nvSpPr>
        <p:spPr>
          <a:xfrm>
            <a:off x="4659981" y="596704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Куб 52"/>
          <p:cNvSpPr/>
          <p:nvPr/>
        </p:nvSpPr>
        <p:spPr>
          <a:xfrm>
            <a:off x="5000917" y="596704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Куб 53"/>
          <p:cNvSpPr/>
          <p:nvPr/>
        </p:nvSpPr>
        <p:spPr>
          <a:xfrm>
            <a:off x="5352065" y="596704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Куб 54"/>
          <p:cNvSpPr/>
          <p:nvPr/>
        </p:nvSpPr>
        <p:spPr>
          <a:xfrm>
            <a:off x="5703213" y="596704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Куб 55"/>
          <p:cNvSpPr/>
          <p:nvPr/>
        </p:nvSpPr>
        <p:spPr>
          <a:xfrm>
            <a:off x="6045719" y="596704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Куб 56"/>
          <p:cNvSpPr/>
          <p:nvPr/>
        </p:nvSpPr>
        <p:spPr>
          <a:xfrm>
            <a:off x="6388225" y="5967039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рямоугольник 57"/>
          <p:cNvSpPr/>
          <p:nvPr/>
        </p:nvSpPr>
        <p:spPr>
          <a:xfrm>
            <a:off x="5148708" y="2089918"/>
            <a:ext cx="25811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Два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9" name="Загнутый угол 58"/>
          <p:cNvSpPr/>
          <p:nvPr/>
        </p:nvSpPr>
        <p:spPr>
          <a:xfrm>
            <a:off x="7865361" y="1682629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0" name="Загнутый угол 59"/>
          <p:cNvSpPr/>
          <p:nvPr/>
        </p:nvSpPr>
        <p:spPr>
          <a:xfrm>
            <a:off x="8314963" y="1740766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1" name="Загнутый угол 60"/>
          <p:cNvSpPr/>
          <p:nvPr/>
        </p:nvSpPr>
        <p:spPr>
          <a:xfrm>
            <a:off x="8677385" y="2946185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2" name="Загнутый угол 61"/>
          <p:cNvSpPr/>
          <p:nvPr/>
        </p:nvSpPr>
        <p:spPr>
          <a:xfrm>
            <a:off x="9126987" y="3004322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3" name="Загнутый угол 62"/>
          <p:cNvSpPr/>
          <p:nvPr/>
        </p:nvSpPr>
        <p:spPr>
          <a:xfrm>
            <a:off x="9648316" y="4246703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4" name="Загнутый угол 63"/>
          <p:cNvSpPr/>
          <p:nvPr/>
        </p:nvSpPr>
        <p:spPr>
          <a:xfrm>
            <a:off x="10108487" y="4298320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5" name="Загнутый угол 64"/>
          <p:cNvSpPr/>
          <p:nvPr/>
        </p:nvSpPr>
        <p:spPr>
          <a:xfrm>
            <a:off x="9862789" y="5523983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6" name="Загнутый угол 65"/>
          <p:cNvSpPr/>
          <p:nvPr/>
        </p:nvSpPr>
        <p:spPr>
          <a:xfrm>
            <a:off x="10265785" y="5596837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7" name="Овал 66"/>
          <p:cNvSpPr/>
          <p:nvPr/>
        </p:nvSpPr>
        <p:spPr>
          <a:xfrm>
            <a:off x="8997874" y="1663498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12</a:t>
            </a:r>
            <a:endParaRPr lang="uk-UA" sz="3600" b="1" dirty="0"/>
          </a:p>
        </p:txBody>
      </p:sp>
      <p:sp>
        <p:nvSpPr>
          <p:cNvPr id="68" name="Овал 67"/>
          <p:cNvSpPr/>
          <p:nvPr/>
        </p:nvSpPr>
        <p:spPr>
          <a:xfrm>
            <a:off x="9772447" y="2933810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13</a:t>
            </a:r>
            <a:endParaRPr lang="uk-UA" sz="3600" b="1" dirty="0"/>
          </a:p>
        </p:txBody>
      </p:sp>
      <p:sp>
        <p:nvSpPr>
          <p:cNvPr id="69" name="Овал 68"/>
          <p:cNvSpPr/>
          <p:nvPr/>
        </p:nvSpPr>
        <p:spPr>
          <a:xfrm>
            <a:off x="10712318" y="4199566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14</a:t>
            </a:r>
            <a:endParaRPr lang="uk-UA" sz="3600" b="1" dirty="0"/>
          </a:p>
        </p:txBody>
      </p:sp>
      <p:sp>
        <p:nvSpPr>
          <p:cNvPr id="70" name="Овал 69"/>
          <p:cNvSpPr/>
          <p:nvPr/>
        </p:nvSpPr>
        <p:spPr>
          <a:xfrm>
            <a:off x="10998594" y="5495698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15</a:t>
            </a:r>
            <a:endParaRPr lang="uk-UA" sz="3600" b="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6010725" y="3380460"/>
            <a:ext cx="25306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Три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513105" y="4640143"/>
            <a:ext cx="29624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Чотир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983110" y="5940661"/>
            <a:ext cx="27254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ят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4" name="Куб 73"/>
          <p:cNvSpPr/>
          <p:nvPr/>
        </p:nvSpPr>
        <p:spPr>
          <a:xfrm>
            <a:off x="1359370" y="1782471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Куб 74"/>
          <p:cNvSpPr/>
          <p:nvPr/>
        </p:nvSpPr>
        <p:spPr>
          <a:xfrm>
            <a:off x="1704410" y="178247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Куб 75"/>
          <p:cNvSpPr/>
          <p:nvPr/>
        </p:nvSpPr>
        <p:spPr>
          <a:xfrm>
            <a:off x="2347558" y="305481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Куб 76"/>
          <p:cNvSpPr/>
          <p:nvPr/>
        </p:nvSpPr>
        <p:spPr>
          <a:xfrm>
            <a:off x="2677998" y="305847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Куб 77"/>
          <p:cNvSpPr/>
          <p:nvPr/>
        </p:nvSpPr>
        <p:spPr>
          <a:xfrm>
            <a:off x="3034259" y="3054809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Куб 78"/>
          <p:cNvSpPr/>
          <p:nvPr/>
        </p:nvSpPr>
        <p:spPr>
          <a:xfrm>
            <a:off x="2830542" y="433421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Куб 79"/>
          <p:cNvSpPr/>
          <p:nvPr/>
        </p:nvSpPr>
        <p:spPr>
          <a:xfrm>
            <a:off x="3181690" y="432274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Куб 81"/>
          <p:cNvSpPr/>
          <p:nvPr/>
        </p:nvSpPr>
        <p:spPr>
          <a:xfrm>
            <a:off x="3532838" y="432274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" name="Куб 82"/>
          <p:cNvSpPr/>
          <p:nvPr/>
        </p:nvSpPr>
        <p:spPr>
          <a:xfrm>
            <a:off x="3870634" y="4326402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Куб 83"/>
          <p:cNvSpPr/>
          <p:nvPr/>
        </p:nvSpPr>
        <p:spPr>
          <a:xfrm>
            <a:off x="3278243" y="562883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Куб 84"/>
          <p:cNvSpPr/>
          <p:nvPr/>
        </p:nvSpPr>
        <p:spPr>
          <a:xfrm>
            <a:off x="3629391" y="562800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Куб 85"/>
          <p:cNvSpPr/>
          <p:nvPr/>
        </p:nvSpPr>
        <p:spPr>
          <a:xfrm>
            <a:off x="3971897" y="562717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Куб 86"/>
          <p:cNvSpPr/>
          <p:nvPr/>
        </p:nvSpPr>
        <p:spPr>
          <a:xfrm>
            <a:off x="4320367" y="562717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Куб 87"/>
          <p:cNvSpPr/>
          <p:nvPr/>
        </p:nvSpPr>
        <p:spPr>
          <a:xfrm>
            <a:off x="4663822" y="562717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0" name="Звук 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8">
        <p14:prism isContent="1"/>
      </p:transition>
    </mc:Choice>
    <mc:Fallback xmlns="">
      <p:transition spd="slow" advTm="15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Куб 2"/>
          <p:cNvSpPr/>
          <p:nvPr/>
        </p:nvSpPr>
        <p:spPr>
          <a:xfrm>
            <a:off x="433633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Куб 3"/>
          <p:cNvSpPr/>
          <p:nvPr/>
        </p:nvSpPr>
        <p:spPr>
          <a:xfrm>
            <a:off x="774569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Куб 4"/>
          <p:cNvSpPr/>
          <p:nvPr/>
        </p:nvSpPr>
        <p:spPr>
          <a:xfrm>
            <a:off x="1125717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Куб 5"/>
          <p:cNvSpPr/>
          <p:nvPr/>
        </p:nvSpPr>
        <p:spPr>
          <a:xfrm>
            <a:off x="1466653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Куб 6"/>
          <p:cNvSpPr/>
          <p:nvPr/>
        </p:nvSpPr>
        <p:spPr>
          <a:xfrm>
            <a:off x="1817801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Куб 7"/>
          <p:cNvSpPr/>
          <p:nvPr/>
        </p:nvSpPr>
        <p:spPr>
          <a:xfrm>
            <a:off x="2158737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Куб 8"/>
          <p:cNvSpPr/>
          <p:nvPr/>
        </p:nvSpPr>
        <p:spPr>
          <a:xfrm>
            <a:off x="2509885" y="810704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Куб 9"/>
          <p:cNvSpPr/>
          <p:nvPr/>
        </p:nvSpPr>
        <p:spPr>
          <a:xfrm>
            <a:off x="2861033" y="81070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Куб 10"/>
          <p:cNvSpPr/>
          <p:nvPr/>
        </p:nvSpPr>
        <p:spPr>
          <a:xfrm>
            <a:off x="3203539" y="81070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Куб 11"/>
          <p:cNvSpPr/>
          <p:nvPr/>
        </p:nvSpPr>
        <p:spPr>
          <a:xfrm>
            <a:off x="3546045" y="81070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Куб 12"/>
          <p:cNvSpPr/>
          <p:nvPr/>
        </p:nvSpPr>
        <p:spPr>
          <a:xfrm>
            <a:off x="1375527" y="212492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Куб 13"/>
          <p:cNvSpPr/>
          <p:nvPr/>
        </p:nvSpPr>
        <p:spPr>
          <a:xfrm>
            <a:off x="1716463" y="212492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Куб 14"/>
          <p:cNvSpPr/>
          <p:nvPr/>
        </p:nvSpPr>
        <p:spPr>
          <a:xfrm>
            <a:off x="2067611" y="212492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Куб 15"/>
          <p:cNvSpPr/>
          <p:nvPr/>
        </p:nvSpPr>
        <p:spPr>
          <a:xfrm>
            <a:off x="2408547" y="212492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Куб 16"/>
          <p:cNvSpPr/>
          <p:nvPr/>
        </p:nvSpPr>
        <p:spPr>
          <a:xfrm>
            <a:off x="2759695" y="212492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Куб 17"/>
          <p:cNvSpPr/>
          <p:nvPr/>
        </p:nvSpPr>
        <p:spPr>
          <a:xfrm>
            <a:off x="3100631" y="212492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Куб 18"/>
          <p:cNvSpPr/>
          <p:nvPr/>
        </p:nvSpPr>
        <p:spPr>
          <a:xfrm>
            <a:off x="3451779" y="2124919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Куб 19"/>
          <p:cNvSpPr/>
          <p:nvPr/>
        </p:nvSpPr>
        <p:spPr>
          <a:xfrm>
            <a:off x="3802927" y="2124918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Куб 20"/>
          <p:cNvSpPr/>
          <p:nvPr/>
        </p:nvSpPr>
        <p:spPr>
          <a:xfrm>
            <a:off x="4145433" y="212491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Куб 21"/>
          <p:cNvSpPr/>
          <p:nvPr/>
        </p:nvSpPr>
        <p:spPr>
          <a:xfrm>
            <a:off x="4487939" y="2124916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Куб 22"/>
          <p:cNvSpPr/>
          <p:nvPr/>
        </p:nvSpPr>
        <p:spPr>
          <a:xfrm>
            <a:off x="2370029" y="340514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уб 23"/>
          <p:cNvSpPr/>
          <p:nvPr/>
        </p:nvSpPr>
        <p:spPr>
          <a:xfrm>
            <a:off x="2710965" y="3405142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уб 24"/>
          <p:cNvSpPr/>
          <p:nvPr/>
        </p:nvSpPr>
        <p:spPr>
          <a:xfrm>
            <a:off x="3062113" y="340514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Куб 25"/>
          <p:cNvSpPr/>
          <p:nvPr/>
        </p:nvSpPr>
        <p:spPr>
          <a:xfrm>
            <a:off x="3403049" y="3405142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Куб 26"/>
          <p:cNvSpPr/>
          <p:nvPr/>
        </p:nvSpPr>
        <p:spPr>
          <a:xfrm>
            <a:off x="3754197" y="340514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Куб 27"/>
          <p:cNvSpPr/>
          <p:nvPr/>
        </p:nvSpPr>
        <p:spPr>
          <a:xfrm>
            <a:off x="4095133" y="3405142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Куб 28"/>
          <p:cNvSpPr/>
          <p:nvPr/>
        </p:nvSpPr>
        <p:spPr>
          <a:xfrm>
            <a:off x="4446281" y="3405141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Куб 29"/>
          <p:cNvSpPr/>
          <p:nvPr/>
        </p:nvSpPr>
        <p:spPr>
          <a:xfrm>
            <a:off x="4797429" y="340514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Куб 30"/>
          <p:cNvSpPr/>
          <p:nvPr/>
        </p:nvSpPr>
        <p:spPr>
          <a:xfrm>
            <a:off x="5139935" y="3405139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Куб 31"/>
          <p:cNvSpPr/>
          <p:nvPr/>
        </p:nvSpPr>
        <p:spPr>
          <a:xfrm>
            <a:off x="5482441" y="3405138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Куб 32"/>
          <p:cNvSpPr/>
          <p:nvPr/>
        </p:nvSpPr>
        <p:spPr>
          <a:xfrm>
            <a:off x="3301711" y="468536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Куб 33"/>
          <p:cNvSpPr/>
          <p:nvPr/>
        </p:nvSpPr>
        <p:spPr>
          <a:xfrm>
            <a:off x="3642647" y="468536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Куб 34"/>
          <p:cNvSpPr/>
          <p:nvPr/>
        </p:nvSpPr>
        <p:spPr>
          <a:xfrm>
            <a:off x="3993795" y="468536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Куб 35"/>
          <p:cNvSpPr/>
          <p:nvPr/>
        </p:nvSpPr>
        <p:spPr>
          <a:xfrm>
            <a:off x="4334731" y="468536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Куб 36"/>
          <p:cNvSpPr/>
          <p:nvPr/>
        </p:nvSpPr>
        <p:spPr>
          <a:xfrm>
            <a:off x="4685879" y="468536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Куб 37"/>
          <p:cNvSpPr/>
          <p:nvPr/>
        </p:nvSpPr>
        <p:spPr>
          <a:xfrm>
            <a:off x="5026815" y="468536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Куб 38"/>
          <p:cNvSpPr/>
          <p:nvPr/>
        </p:nvSpPr>
        <p:spPr>
          <a:xfrm>
            <a:off x="5377963" y="4685359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Куб 39"/>
          <p:cNvSpPr/>
          <p:nvPr/>
        </p:nvSpPr>
        <p:spPr>
          <a:xfrm>
            <a:off x="5729111" y="4685358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Куб 40"/>
          <p:cNvSpPr/>
          <p:nvPr/>
        </p:nvSpPr>
        <p:spPr>
          <a:xfrm>
            <a:off x="6071617" y="468535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Куб 41"/>
          <p:cNvSpPr/>
          <p:nvPr/>
        </p:nvSpPr>
        <p:spPr>
          <a:xfrm>
            <a:off x="6414123" y="4685356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Куб 43"/>
          <p:cNvSpPr/>
          <p:nvPr/>
        </p:nvSpPr>
        <p:spPr>
          <a:xfrm>
            <a:off x="429788" y="474941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Куб 44"/>
          <p:cNvSpPr/>
          <p:nvPr/>
        </p:nvSpPr>
        <p:spPr>
          <a:xfrm>
            <a:off x="780936" y="47411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Куб 45"/>
          <p:cNvSpPr/>
          <p:nvPr/>
        </p:nvSpPr>
        <p:spPr>
          <a:xfrm>
            <a:off x="1123442" y="473279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Куб 46"/>
          <p:cNvSpPr/>
          <p:nvPr/>
        </p:nvSpPr>
        <p:spPr>
          <a:xfrm>
            <a:off x="1471912" y="473279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Куб 47"/>
          <p:cNvSpPr/>
          <p:nvPr/>
        </p:nvSpPr>
        <p:spPr>
          <a:xfrm>
            <a:off x="1815367" y="473279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Куб 48"/>
          <p:cNvSpPr/>
          <p:nvPr/>
        </p:nvSpPr>
        <p:spPr>
          <a:xfrm>
            <a:off x="1384169" y="1789156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Куб 49"/>
          <p:cNvSpPr/>
          <p:nvPr/>
        </p:nvSpPr>
        <p:spPr>
          <a:xfrm>
            <a:off x="1735317" y="1788325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Куб 50"/>
          <p:cNvSpPr/>
          <p:nvPr/>
        </p:nvSpPr>
        <p:spPr>
          <a:xfrm>
            <a:off x="2077823" y="1787494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Куб 51"/>
          <p:cNvSpPr/>
          <p:nvPr/>
        </p:nvSpPr>
        <p:spPr>
          <a:xfrm>
            <a:off x="2426293" y="1787494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Куб 52"/>
          <p:cNvSpPr/>
          <p:nvPr/>
        </p:nvSpPr>
        <p:spPr>
          <a:xfrm>
            <a:off x="2769748" y="1787494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Куб 53"/>
          <p:cNvSpPr/>
          <p:nvPr/>
        </p:nvSpPr>
        <p:spPr>
          <a:xfrm>
            <a:off x="2373996" y="308059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Куб 54"/>
          <p:cNvSpPr/>
          <p:nvPr/>
        </p:nvSpPr>
        <p:spPr>
          <a:xfrm>
            <a:off x="2725144" y="307976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Куб 55"/>
          <p:cNvSpPr/>
          <p:nvPr/>
        </p:nvSpPr>
        <p:spPr>
          <a:xfrm>
            <a:off x="3067650" y="307893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Куб 56"/>
          <p:cNvSpPr/>
          <p:nvPr/>
        </p:nvSpPr>
        <p:spPr>
          <a:xfrm>
            <a:off x="3416120" y="307893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Куб 57"/>
          <p:cNvSpPr/>
          <p:nvPr/>
        </p:nvSpPr>
        <p:spPr>
          <a:xfrm>
            <a:off x="3759575" y="307893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Куб 58"/>
          <p:cNvSpPr/>
          <p:nvPr/>
        </p:nvSpPr>
        <p:spPr>
          <a:xfrm>
            <a:off x="3297001" y="4360814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Куб 59"/>
          <p:cNvSpPr/>
          <p:nvPr/>
        </p:nvSpPr>
        <p:spPr>
          <a:xfrm>
            <a:off x="3648149" y="4359983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Куб 60"/>
          <p:cNvSpPr/>
          <p:nvPr/>
        </p:nvSpPr>
        <p:spPr>
          <a:xfrm>
            <a:off x="3990655" y="435915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Куб 61"/>
          <p:cNvSpPr/>
          <p:nvPr/>
        </p:nvSpPr>
        <p:spPr>
          <a:xfrm>
            <a:off x="4339125" y="4359152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Куб 62"/>
          <p:cNvSpPr/>
          <p:nvPr/>
        </p:nvSpPr>
        <p:spPr>
          <a:xfrm>
            <a:off x="4682580" y="435915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Куб 64"/>
          <p:cNvSpPr/>
          <p:nvPr/>
        </p:nvSpPr>
        <p:spPr>
          <a:xfrm>
            <a:off x="5034336" y="435915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Куб 65"/>
          <p:cNvSpPr/>
          <p:nvPr/>
        </p:nvSpPr>
        <p:spPr>
          <a:xfrm>
            <a:off x="5384876" y="435915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Куб 66"/>
          <p:cNvSpPr/>
          <p:nvPr/>
        </p:nvSpPr>
        <p:spPr>
          <a:xfrm>
            <a:off x="5724790" y="435915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Куб 67"/>
          <p:cNvSpPr/>
          <p:nvPr/>
        </p:nvSpPr>
        <p:spPr>
          <a:xfrm>
            <a:off x="6062975" y="435915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Куб 69"/>
          <p:cNvSpPr/>
          <p:nvPr/>
        </p:nvSpPr>
        <p:spPr>
          <a:xfrm>
            <a:off x="4094974" y="3075995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Куб 70"/>
          <p:cNvSpPr/>
          <p:nvPr/>
        </p:nvSpPr>
        <p:spPr>
          <a:xfrm>
            <a:off x="4446281" y="3079761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Куб 71"/>
          <p:cNvSpPr/>
          <p:nvPr/>
        </p:nvSpPr>
        <p:spPr>
          <a:xfrm>
            <a:off x="4786899" y="3075775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Куб 74"/>
          <p:cNvSpPr/>
          <p:nvPr/>
        </p:nvSpPr>
        <p:spPr>
          <a:xfrm>
            <a:off x="3100631" y="1787494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Куб 75"/>
          <p:cNvSpPr/>
          <p:nvPr/>
        </p:nvSpPr>
        <p:spPr>
          <a:xfrm>
            <a:off x="3443683" y="1787494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Куб 76"/>
          <p:cNvSpPr/>
          <p:nvPr/>
        </p:nvSpPr>
        <p:spPr>
          <a:xfrm>
            <a:off x="2166515" y="472448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 78"/>
          <p:cNvSpPr/>
          <p:nvPr/>
        </p:nvSpPr>
        <p:spPr>
          <a:xfrm>
            <a:off x="7059668" y="4657330"/>
            <a:ext cx="3054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Дев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ят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113070" y="3377112"/>
            <a:ext cx="27975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Вісім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129204" y="2096894"/>
            <a:ext cx="25122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Сім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165228" y="814846"/>
            <a:ext cx="2701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Шіст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3" name="Загнутый угол 82"/>
          <p:cNvSpPr/>
          <p:nvPr/>
        </p:nvSpPr>
        <p:spPr>
          <a:xfrm>
            <a:off x="6934471" y="405353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4" name="Загнутый угол 83"/>
          <p:cNvSpPr/>
          <p:nvPr/>
        </p:nvSpPr>
        <p:spPr>
          <a:xfrm>
            <a:off x="7701376" y="1685571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5" name="Загнутый угол 84"/>
          <p:cNvSpPr/>
          <p:nvPr/>
        </p:nvSpPr>
        <p:spPr>
          <a:xfrm>
            <a:off x="9131210" y="2952908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6" name="Загнутый угол 85"/>
          <p:cNvSpPr/>
          <p:nvPr/>
        </p:nvSpPr>
        <p:spPr>
          <a:xfrm>
            <a:off x="10114287" y="4233126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8" name="Загнутый угол 87"/>
          <p:cNvSpPr/>
          <p:nvPr/>
        </p:nvSpPr>
        <p:spPr>
          <a:xfrm>
            <a:off x="7384073" y="463490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9" name="Загнутый угол 88"/>
          <p:cNvSpPr/>
          <p:nvPr/>
        </p:nvSpPr>
        <p:spPr>
          <a:xfrm>
            <a:off x="8193604" y="1724976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  <a:r>
              <a:rPr lang="uk-UA" dirty="0" smtClean="0"/>
              <a:t> 0</a:t>
            </a:r>
            <a:endParaRPr lang="uk-UA" dirty="0"/>
          </a:p>
        </p:txBody>
      </p:sp>
      <p:sp>
        <p:nvSpPr>
          <p:cNvPr id="90" name="Загнутый угол 89"/>
          <p:cNvSpPr/>
          <p:nvPr/>
        </p:nvSpPr>
        <p:spPr>
          <a:xfrm>
            <a:off x="9602550" y="2976349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91" name="Загнутый угол 90"/>
          <p:cNvSpPr/>
          <p:nvPr/>
        </p:nvSpPr>
        <p:spPr>
          <a:xfrm>
            <a:off x="10541635" y="4280008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92" name="Овал 91"/>
          <p:cNvSpPr/>
          <p:nvPr/>
        </p:nvSpPr>
        <p:spPr>
          <a:xfrm>
            <a:off x="8167894" y="373908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16</a:t>
            </a:r>
            <a:endParaRPr lang="uk-UA" sz="3600" b="1" dirty="0"/>
          </a:p>
        </p:txBody>
      </p:sp>
      <p:sp>
        <p:nvSpPr>
          <p:cNvPr id="93" name="Овал 92"/>
          <p:cNvSpPr/>
          <p:nvPr/>
        </p:nvSpPr>
        <p:spPr>
          <a:xfrm>
            <a:off x="8995202" y="1662216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17</a:t>
            </a:r>
            <a:endParaRPr lang="uk-UA" sz="3600" b="1" dirty="0"/>
          </a:p>
        </p:txBody>
      </p:sp>
      <p:sp>
        <p:nvSpPr>
          <p:cNvPr id="94" name="Овал 93"/>
          <p:cNvSpPr/>
          <p:nvPr/>
        </p:nvSpPr>
        <p:spPr>
          <a:xfrm>
            <a:off x="10308609" y="2933797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18</a:t>
            </a:r>
            <a:endParaRPr lang="uk-UA" sz="3600" b="1" dirty="0"/>
          </a:p>
        </p:txBody>
      </p:sp>
      <p:sp>
        <p:nvSpPr>
          <p:cNvPr id="95" name="Овал 94"/>
          <p:cNvSpPr/>
          <p:nvPr/>
        </p:nvSpPr>
        <p:spPr>
          <a:xfrm>
            <a:off x="11167283" y="4200129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19</a:t>
            </a:r>
            <a:endParaRPr lang="uk-UA" sz="3600" b="1" dirty="0"/>
          </a:p>
        </p:txBody>
      </p:sp>
      <p:pic>
        <p:nvPicPr>
          <p:cNvPr id="64" name="Звук 6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5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82">
        <p14:prism isContent="1"/>
      </p:transition>
    </mc:Choice>
    <mc:Fallback xmlns="">
      <p:transition spd="slow" advTm="444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Куб 2"/>
          <p:cNvSpPr/>
          <p:nvPr/>
        </p:nvSpPr>
        <p:spPr>
          <a:xfrm>
            <a:off x="433633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Куб 3"/>
          <p:cNvSpPr/>
          <p:nvPr/>
        </p:nvSpPr>
        <p:spPr>
          <a:xfrm>
            <a:off x="774569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Куб 4"/>
          <p:cNvSpPr/>
          <p:nvPr/>
        </p:nvSpPr>
        <p:spPr>
          <a:xfrm>
            <a:off x="1125717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Куб 5"/>
          <p:cNvSpPr/>
          <p:nvPr/>
        </p:nvSpPr>
        <p:spPr>
          <a:xfrm>
            <a:off x="1466653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Куб 6"/>
          <p:cNvSpPr/>
          <p:nvPr/>
        </p:nvSpPr>
        <p:spPr>
          <a:xfrm>
            <a:off x="1817801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Куб 7"/>
          <p:cNvSpPr/>
          <p:nvPr/>
        </p:nvSpPr>
        <p:spPr>
          <a:xfrm>
            <a:off x="2158737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Куб 8"/>
          <p:cNvSpPr/>
          <p:nvPr/>
        </p:nvSpPr>
        <p:spPr>
          <a:xfrm>
            <a:off x="2509885" y="810704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Куб 9"/>
          <p:cNvSpPr/>
          <p:nvPr/>
        </p:nvSpPr>
        <p:spPr>
          <a:xfrm>
            <a:off x="2861033" y="81070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Куб 10"/>
          <p:cNvSpPr/>
          <p:nvPr/>
        </p:nvSpPr>
        <p:spPr>
          <a:xfrm>
            <a:off x="3203539" y="81070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Куб 11"/>
          <p:cNvSpPr/>
          <p:nvPr/>
        </p:nvSpPr>
        <p:spPr>
          <a:xfrm>
            <a:off x="3546045" y="81070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Куб 12"/>
          <p:cNvSpPr/>
          <p:nvPr/>
        </p:nvSpPr>
        <p:spPr>
          <a:xfrm>
            <a:off x="433633" y="472911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83928" y="810701"/>
            <a:ext cx="26358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Оди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6934471" y="405353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6" name="Загнутый угол 15"/>
          <p:cNvSpPr/>
          <p:nvPr/>
        </p:nvSpPr>
        <p:spPr>
          <a:xfrm>
            <a:off x="7384073" y="463490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17" name="Овал 16"/>
          <p:cNvSpPr/>
          <p:nvPr/>
        </p:nvSpPr>
        <p:spPr>
          <a:xfrm>
            <a:off x="8212587" y="339360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11</a:t>
            </a:r>
            <a:endParaRPr lang="uk-UA" sz="3600" b="1" dirty="0"/>
          </a:p>
        </p:txBody>
      </p:sp>
      <p:sp>
        <p:nvSpPr>
          <p:cNvPr id="18" name="Куб 17"/>
          <p:cNvSpPr/>
          <p:nvPr/>
        </p:nvSpPr>
        <p:spPr>
          <a:xfrm>
            <a:off x="1351960" y="210683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Куб 18"/>
          <p:cNvSpPr/>
          <p:nvPr/>
        </p:nvSpPr>
        <p:spPr>
          <a:xfrm>
            <a:off x="1692896" y="2106837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Куб 19"/>
          <p:cNvSpPr/>
          <p:nvPr/>
        </p:nvSpPr>
        <p:spPr>
          <a:xfrm>
            <a:off x="2044044" y="210683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Куб 20"/>
          <p:cNvSpPr/>
          <p:nvPr/>
        </p:nvSpPr>
        <p:spPr>
          <a:xfrm>
            <a:off x="2384980" y="2106837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Куб 21"/>
          <p:cNvSpPr/>
          <p:nvPr/>
        </p:nvSpPr>
        <p:spPr>
          <a:xfrm>
            <a:off x="2736128" y="210683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Куб 22"/>
          <p:cNvSpPr/>
          <p:nvPr/>
        </p:nvSpPr>
        <p:spPr>
          <a:xfrm>
            <a:off x="3077064" y="2106837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уб 23"/>
          <p:cNvSpPr/>
          <p:nvPr/>
        </p:nvSpPr>
        <p:spPr>
          <a:xfrm>
            <a:off x="3428212" y="2106836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уб 24"/>
          <p:cNvSpPr/>
          <p:nvPr/>
        </p:nvSpPr>
        <p:spPr>
          <a:xfrm>
            <a:off x="3779360" y="210683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Куб 25"/>
          <p:cNvSpPr/>
          <p:nvPr/>
        </p:nvSpPr>
        <p:spPr>
          <a:xfrm>
            <a:off x="4121866" y="2106834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Куб 26"/>
          <p:cNvSpPr/>
          <p:nvPr/>
        </p:nvSpPr>
        <p:spPr>
          <a:xfrm>
            <a:off x="4464372" y="210683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Куб 27"/>
          <p:cNvSpPr/>
          <p:nvPr/>
        </p:nvSpPr>
        <p:spPr>
          <a:xfrm>
            <a:off x="2347274" y="3374771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Куб 28"/>
          <p:cNvSpPr/>
          <p:nvPr/>
        </p:nvSpPr>
        <p:spPr>
          <a:xfrm>
            <a:off x="2688210" y="337477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Куб 29"/>
          <p:cNvSpPr/>
          <p:nvPr/>
        </p:nvSpPr>
        <p:spPr>
          <a:xfrm>
            <a:off x="3039358" y="3374771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Куб 30"/>
          <p:cNvSpPr/>
          <p:nvPr/>
        </p:nvSpPr>
        <p:spPr>
          <a:xfrm>
            <a:off x="3380294" y="337477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Куб 31"/>
          <p:cNvSpPr/>
          <p:nvPr/>
        </p:nvSpPr>
        <p:spPr>
          <a:xfrm>
            <a:off x="3731442" y="3374771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Куб 32"/>
          <p:cNvSpPr/>
          <p:nvPr/>
        </p:nvSpPr>
        <p:spPr>
          <a:xfrm>
            <a:off x="4072378" y="337477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Куб 33"/>
          <p:cNvSpPr/>
          <p:nvPr/>
        </p:nvSpPr>
        <p:spPr>
          <a:xfrm>
            <a:off x="4423526" y="337477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Куб 34"/>
          <p:cNvSpPr/>
          <p:nvPr/>
        </p:nvSpPr>
        <p:spPr>
          <a:xfrm>
            <a:off x="4774674" y="3374769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Куб 35"/>
          <p:cNvSpPr/>
          <p:nvPr/>
        </p:nvSpPr>
        <p:spPr>
          <a:xfrm>
            <a:off x="5117180" y="3374768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Куб 36"/>
          <p:cNvSpPr/>
          <p:nvPr/>
        </p:nvSpPr>
        <p:spPr>
          <a:xfrm>
            <a:off x="5459686" y="3374767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Куб 37"/>
          <p:cNvSpPr/>
          <p:nvPr/>
        </p:nvSpPr>
        <p:spPr>
          <a:xfrm>
            <a:off x="2830542" y="466095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Куб 38"/>
          <p:cNvSpPr/>
          <p:nvPr/>
        </p:nvSpPr>
        <p:spPr>
          <a:xfrm>
            <a:off x="3171478" y="466095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Куб 39"/>
          <p:cNvSpPr/>
          <p:nvPr/>
        </p:nvSpPr>
        <p:spPr>
          <a:xfrm>
            <a:off x="3522626" y="466095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Куб 40"/>
          <p:cNvSpPr/>
          <p:nvPr/>
        </p:nvSpPr>
        <p:spPr>
          <a:xfrm>
            <a:off x="3863562" y="466095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Куб 41"/>
          <p:cNvSpPr/>
          <p:nvPr/>
        </p:nvSpPr>
        <p:spPr>
          <a:xfrm>
            <a:off x="4214710" y="466095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Куб 42"/>
          <p:cNvSpPr/>
          <p:nvPr/>
        </p:nvSpPr>
        <p:spPr>
          <a:xfrm>
            <a:off x="4555646" y="466095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Куб 43"/>
          <p:cNvSpPr/>
          <p:nvPr/>
        </p:nvSpPr>
        <p:spPr>
          <a:xfrm>
            <a:off x="4906794" y="466095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Куб 44"/>
          <p:cNvSpPr/>
          <p:nvPr/>
        </p:nvSpPr>
        <p:spPr>
          <a:xfrm>
            <a:off x="5257942" y="466095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Куб 45"/>
          <p:cNvSpPr/>
          <p:nvPr/>
        </p:nvSpPr>
        <p:spPr>
          <a:xfrm>
            <a:off x="5600448" y="466095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Куб 46"/>
          <p:cNvSpPr/>
          <p:nvPr/>
        </p:nvSpPr>
        <p:spPr>
          <a:xfrm>
            <a:off x="5942954" y="4660949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Куб 47"/>
          <p:cNvSpPr/>
          <p:nvPr/>
        </p:nvSpPr>
        <p:spPr>
          <a:xfrm>
            <a:off x="3275813" y="596704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Куб 48"/>
          <p:cNvSpPr/>
          <p:nvPr/>
        </p:nvSpPr>
        <p:spPr>
          <a:xfrm>
            <a:off x="3616749" y="596704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Куб 49"/>
          <p:cNvSpPr/>
          <p:nvPr/>
        </p:nvSpPr>
        <p:spPr>
          <a:xfrm>
            <a:off x="3967897" y="596704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Куб 50"/>
          <p:cNvSpPr/>
          <p:nvPr/>
        </p:nvSpPr>
        <p:spPr>
          <a:xfrm>
            <a:off x="4308833" y="596704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Куб 51"/>
          <p:cNvSpPr/>
          <p:nvPr/>
        </p:nvSpPr>
        <p:spPr>
          <a:xfrm>
            <a:off x="4659981" y="5967043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Куб 52"/>
          <p:cNvSpPr/>
          <p:nvPr/>
        </p:nvSpPr>
        <p:spPr>
          <a:xfrm>
            <a:off x="5000917" y="596704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Куб 53"/>
          <p:cNvSpPr/>
          <p:nvPr/>
        </p:nvSpPr>
        <p:spPr>
          <a:xfrm>
            <a:off x="5352065" y="596704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Куб 54"/>
          <p:cNvSpPr/>
          <p:nvPr/>
        </p:nvSpPr>
        <p:spPr>
          <a:xfrm>
            <a:off x="5703213" y="596704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Куб 55"/>
          <p:cNvSpPr/>
          <p:nvPr/>
        </p:nvSpPr>
        <p:spPr>
          <a:xfrm>
            <a:off x="6045719" y="596704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Куб 56"/>
          <p:cNvSpPr/>
          <p:nvPr/>
        </p:nvSpPr>
        <p:spPr>
          <a:xfrm>
            <a:off x="6388225" y="5967039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рямоугольник 57"/>
          <p:cNvSpPr/>
          <p:nvPr/>
        </p:nvSpPr>
        <p:spPr>
          <a:xfrm>
            <a:off x="5148708" y="2089918"/>
            <a:ext cx="25811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Два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9" name="Загнутый угол 58"/>
          <p:cNvSpPr/>
          <p:nvPr/>
        </p:nvSpPr>
        <p:spPr>
          <a:xfrm>
            <a:off x="7865361" y="1682629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0" name="Загнутый угол 59"/>
          <p:cNvSpPr/>
          <p:nvPr/>
        </p:nvSpPr>
        <p:spPr>
          <a:xfrm>
            <a:off x="8314963" y="1740766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1" name="Загнутый угол 60"/>
          <p:cNvSpPr/>
          <p:nvPr/>
        </p:nvSpPr>
        <p:spPr>
          <a:xfrm>
            <a:off x="8677385" y="2946185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2" name="Загнутый угол 61"/>
          <p:cNvSpPr/>
          <p:nvPr/>
        </p:nvSpPr>
        <p:spPr>
          <a:xfrm>
            <a:off x="9126987" y="3004322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3" name="Загнутый угол 62"/>
          <p:cNvSpPr/>
          <p:nvPr/>
        </p:nvSpPr>
        <p:spPr>
          <a:xfrm>
            <a:off x="9648316" y="4246703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4" name="Загнутый угол 63"/>
          <p:cNvSpPr/>
          <p:nvPr/>
        </p:nvSpPr>
        <p:spPr>
          <a:xfrm>
            <a:off x="10108487" y="4298320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5" name="Загнутый угол 64"/>
          <p:cNvSpPr/>
          <p:nvPr/>
        </p:nvSpPr>
        <p:spPr>
          <a:xfrm>
            <a:off x="9862789" y="5523983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6" name="Загнутый угол 65"/>
          <p:cNvSpPr/>
          <p:nvPr/>
        </p:nvSpPr>
        <p:spPr>
          <a:xfrm>
            <a:off x="10265785" y="5596837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67" name="Овал 66"/>
          <p:cNvSpPr/>
          <p:nvPr/>
        </p:nvSpPr>
        <p:spPr>
          <a:xfrm>
            <a:off x="8997874" y="1663498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12</a:t>
            </a:r>
            <a:endParaRPr lang="uk-UA" sz="3600" b="1" dirty="0"/>
          </a:p>
        </p:txBody>
      </p:sp>
      <p:sp>
        <p:nvSpPr>
          <p:cNvPr id="68" name="Овал 67"/>
          <p:cNvSpPr/>
          <p:nvPr/>
        </p:nvSpPr>
        <p:spPr>
          <a:xfrm>
            <a:off x="9772447" y="2933810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13</a:t>
            </a:r>
            <a:endParaRPr lang="uk-UA" sz="3600" b="1" dirty="0"/>
          </a:p>
        </p:txBody>
      </p:sp>
      <p:sp>
        <p:nvSpPr>
          <p:cNvPr id="69" name="Овал 68"/>
          <p:cNvSpPr/>
          <p:nvPr/>
        </p:nvSpPr>
        <p:spPr>
          <a:xfrm>
            <a:off x="10712318" y="4199566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14</a:t>
            </a:r>
            <a:endParaRPr lang="uk-UA" sz="3600" b="1" dirty="0"/>
          </a:p>
        </p:txBody>
      </p:sp>
      <p:sp>
        <p:nvSpPr>
          <p:cNvPr id="70" name="Овал 69"/>
          <p:cNvSpPr/>
          <p:nvPr/>
        </p:nvSpPr>
        <p:spPr>
          <a:xfrm>
            <a:off x="10998594" y="5495698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15</a:t>
            </a:r>
            <a:endParaRPr lang="uk-UA" sz="3600" b="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6010725" y="3380460"/>
            <a:ext cx="25306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Три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513105" y="4640143"/>
            <a:ext cx="29624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Чотир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983110" y="5940661"/>
            <a:ext cx="27254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ят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4" name="Куб 73"/>
          <p:cNvSpPr/>
          <p:nvPr/>
        </p:nvSpPr>
        <p:spPr>
          <a:xfrm>
            <a:off x="1359370" y="1782471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Куб 74"/>
          <p:cNvSpPr/>
          <p:nvPr/>
        </p:nvSpPr>
        <p:spPr>
          <a:xfrm>
            <a:off x="1704410" y="178247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Куб 75"/>
          <p:cNvSpPr/>
          <p:nvPr/>
        </p:nvSpPr>
        <p:spPr>
          <a:xfrm>
            <a:off x="2347558" y="305481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Куб 76"/>
          <p:cNvSpPr/>
          <p:nvPr/>
        </p:nvSpPr>
        <p:spPr>
          <a:xfrm>
            <a:off x="2677998" y="305847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Куб 77"/>
          <p:cNvSpPr/>
          <p:nvPr/>
        </p:nvSpPr>
        <p:spPr>
          <a:xfrm>
            <a:off x="3034259" y="3054809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Куб 78"/>
          <p:cNvSpPr/>
          <p:nvPr/>
        </p:nvSpPr>
        <p:spPr>
          <a:xfrm>
            <a:off x="2830542" y="433421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Куб 79"/>
          <p:cNvSpPr/>
          <p:nvPr/>
        </p:nvSpPr>
        <p:spPr>
          <a:xfrm>
            <a:off x="3181690" y="432274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2" name="Куб 81"/>
          <p:cNvSpPr/>
          <p:nvPr/>
        </p:nvSpPr>
        <p:spPr>
          <a:xfrm>
            <a:off x="3532838" y="432274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3" name="Куб 82"/>
          <p:cNvSpPr/>
          <p:nvPr/>
        </p:nvSpPr>
        <p:spPr>
          <a:xfrm>
            <a:off x="3870634" y="4326402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4" name="Куб 83"/>
          <p:cNvSpPr/>
          <p:nvPr/>
        </p:nvSpPr>
        <p:spPr>
          <a:xfrm>
            <a:off x="3278243" y="562883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Куб 84"/>
          <p:cNvSpPr/>
          <p:nvPr/>
        </p:nvSpPr>
        <p:spPr>
          <a:xfrm>
            <a:off x="3629391" y="562800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Куб 85"/>
          <p:cNvSpPr/>
          <p:nvPr/>
        </p:nvSpPr>
        <p:spPr>
          <a:xfrm>
            <a:off x="3971897" y="562717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7" name="Куб 86"/>
          <p:cNvSpPr/>
          <p:nvPr/>
        </p:nvSpPr>
        <p:spPr>
          <a:xfrm>
            <a:off x="4320367" y="562717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Куб 87"/>
          <p:cNvSpPr/>
          <p:nvPr/>
        </p:nvSpPr>
        <p:spPr>
          <a:xfrm>
            <a:off x="4663822" y="562717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9" name="Звук 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9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4">
        <p14:prism isContent="1"/>
      </p:transition>
    </mc:Choice>
    <mc:Fallback xmlns="">
      <p:transition spd="slow" advTm="11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/>
          <a:stretch/>
        </p:blipFill>
        <p:spPr>
          <a:xfrm>
            <a:off x="-1" y="0"/>
            <a:ext cx="12192001" cy="7038109"/>
          </a:xfrm>
          <a:prstGeom prst="rect">
            <a:avLst/>
          </a:prstGeom>
        </p:spPr>
      </p:pic>
      <p:sp>
        <p:nvSpPr>
          <p:cNvPr id="3" name="Куб 2"/>
          <p:cNvSpPr/>
          <p:nvPr/>
        </p:nvSpPr>
        <p:spPr>
          <a:xfrm>
            <a:off x="433633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Куб 3"/>
          <p:cNvSpPr/>
          <p:nvPr/>
        </p:nvSpPr>
        <p:spPr>
          <a:xfrm>
            <a:off x="774569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Куб 4"/>
          <p:cNvSpPr/>
          <p:nvPr/>
        </p:nvSpPr>
        <p:spPr>
          <a:xfrm>
            <a:off x="1125717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Куб 5"/>
          <p:cNvSpPr/>
          <p:nvPr/>
        </p:nvSpPr>
        <p:spPr>
          <a:xfrm>
            <a:off x="1466653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Куб 6"/>
          <p:cNvSpPr/>
          <p:nvPr/>
        </p:nvSpPr>
        <p:spPr>
          <a:xfrm>
            <a:off x="1817801" y="810705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Куб 7"/>
          <p:cNvSpPr/>
          <p:nvPr/>
        </p:nvSpPr>
        <p:spPr>
          <a:xfrm>
            <a:off x="2158737" y="810705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Куб 8"/>
          <p:cNvSpPr/>
          <p:nvPr/>
        </p:nvSpPr>
        <p:spPr>
          <a:xfrm>
            <a:off x="2509885" y="810704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Куб 9"/>
          <p:cNvSpPr/>
          <p:nvPr/>
        </p:nvSpPr>
        <p:spPr>
          <a:xfrm>
            <a:off x="2861033" y="810703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Куб 10"/>
          <p:cNvSpPr/>
          <p:nvPr/>
        </p:nvSpPr>
        <p:spPr>
          <a:xfrm>
            <a:off x="3203539" y="81070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Куб 11"/>
          <p:cNvSpPr/>
          <p:nvPr/>
        </p:nvSpPr>
        <p:spPr>
          <a:xfrm>
            <a:off x="3546045" y="810701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Куб 12"/>
          <p:cNvSpPr/>
          <p:nvPr/>
        </p:nvSpPr>
        <p:spPr>
          <a:xfrm>
            <a:off x="1375527" y="212492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Куб 13"/>
          <p:cNvSpPr/>
          <p:nvPr/>
        </p:nvSpPr>
        <p:spPr>
          <a:xfrm>
            <a:off x="1716463" y="212492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Куб 14"/>
          <p:cNvSpPr/>
          <p:nvPr/>
        </p:nvSpPr>
        <p:spPr>
          <a:xfrm>
            <a:off x="2067611" y="212492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Куб 15"/>
          <p:cNvSpPr/>
          <p:nvPr/>
        </p:nvSpPr>
        <p:spPr>
          <a:xfrm>
            <a:off x="2408547" y="212492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Куб 16"/>
          <p:cNvSpPr/>
          <p:nvPr/>
        </p:nvSpPr>
        <p:spPr>
          <a:xfrm>
            <a:off x="2759695" y="212492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Куб 17"/>
          <p:cNvSpPr/>
          <p:nvPr/>
        </p:nvSpPr>
        <p:spPr>
          <a:xfrm>
            <a:off x="3100631" y="212492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Куб 18"/>
          <p:cNvSpPr/>
          <p:nvPr/>
        </p:nvSpPr>
        <p:spPr>
          <a:xfrm>
            <a:off x="3451779" y="2124919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Куб 19"/>
          <p:cNvSpPr/>
          <p:nvPr/>
        </p:nvSpPr>
        <p:spPr>
          <a:xfrm>
            <a:off x="3802927" y="2124918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Куб 20"/>
          <p:cNvSpPr/>
          <p:nvPr/>
        </p:nvSpPr>
        <p:spPr>
          <a:xfrm>
            <a:off x="4145433" y="212491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Куб 21"/>
          <p:cNvSpPr/>
          <p:nvPr/>
        </p:nvSpPr>
        <p:spPr>
          <a:xfrm>
            <a:off x="4487939" y="2124916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Куб 22"/>
          <p:cNvSpPr/>
          <p:nvPr/>
        </p:nvSpPr>
        <p:spPr>
          <a:xfrm>
            <a:off x="2370029" y="340514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Куб 23"/>
          <p:cNvSpPr/>
          <p:nvPr/>
        </p:nvSpPr>
        <p:spPr>
          <a:xfrm>
            <a:off x="2710965" y="3405142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Куб 24"/>
          <p:cNvSpPr/>
          <p:nvPr/>
        </p:nvSpPr>
        <p:spPr>
          <a:xfrm>
            <a:off x="3062113" y="340514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Куб 25"/>
          <p:cNvSpPr/>
          <p:nvPr/>
        </p:nvSpPr>
        <p:spPr>
          <a:xfrm>
            <a:off x="3403049" y="3405142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Куб 26"/>
          <p:cNvSpPr/>
          <p:nvPr/>
        </p:nvSpPr>
        <p:spPr>
          <a:xfrm>
            <a:off x="3754197" y="3405142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Куб 27"/>
          <p:cNvSpPr/>
          <p:nvPr/>
        </p:nvSpPr>
        <p:spPr>
          <a:xfrm>
            <a:off x="4095133" y="3405142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Куб 28"/>
          <p:cNvSpPr/>
          <p:nvPr/>
        </p:nvSpPr>
        <p:spPr>
          <a:xfrm>
            <a:off x="4446281" y="3405141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Куб 29"/>
          <p:cNvSpPr/>
          <p:nvPr/>
        </p:nvSpPr>
        <p:spPr>
          <a:xfrm>
            <a:off x="4797429" y="340514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Куб 30"/>
          <p:cNvSpPr/>
          <p:nvPr/>
        </p:nvSpPr>
        <p:spPr>
          <a:xfrm>
            <a:off x="5139935" y="3405139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Куб 31"/>
          <p:cNvSpPr/>
          <p:nvPr/>
        </p:nvSpPr>
        <p:spPr>
          <a:xfrm>
            <a:off x="5482441" y="3405138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Куб 32"/>
          <p:cNvSpPr/>
          <p:nvPr/>
        </p:nvSpPr>
        <p:spPr>
          <a:xfrm>
            <a:off x="3301711" y="468536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Куб 33"/>
          <p:cNvSpPr/>
          <p:nvPr/>
        </p:nvSpPr>
        <p:spPr>
          <a:xfrm>
            <a:off x="3642647" y="468536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Куб 34"/>
          <p:cNvSpPr/>
          <p:nvPr/>
        </p:nvSpPr>
        <p:spPr>
          <a:xfrm>
            <a:off x="3993795" y="468536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Куб 35"/>
          <p:cNvSpPr/>
          <p:nvPr/>
        </p:nvSpPr>
        <p:spPr>
          <a:xfrm>
            <a:off x="4334731" y="468536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Куб 36"/>
          <p:cNvSpPr/>
          <p:nvPr/>
        </p:nvSpPr>
        <p:spPr>
          <a:xfrm>
            <a:off x="4685879" y="4685360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Куб 37"/>
          <p:cNvSpPr/>
          <p:nvPr/>
        </p:nvSpPr>
        <p:spPr>
          <a:xfrm>
            <a:off x="5026815" y="4685360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Куб 38"/>
          <p:cNvSpPr/>
          <p:nvPr/>
        </p:nvSpPr>
        <p:spPr>
          <a:xfrm>
            <a:off x="5377963" y="4685359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Куб 39"/>
          <p:cNvSpPr/>
          <p:nvPr/>
        </p:nvSpPr>
        <p:spPr>
          <a:xfrm>
            <a:off x="5729111" y="4685358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Куб 40"/>
          <p:cNvSpPr/>
          <p:nvPr/>
        </p:nvSpPr>
        <p:spPr>
          <a:xfrm>
            <a:off x="6071617" y="4685357"/>
            <a:ext cx="452486" cy="44305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Куб 41"/>
          <p:cNvSpPr/>
          <p:nvPr/>
        </p:nvSpPr>
        <p:spPr>
          <a:xfrm>
            <a:off x="6414123" y="4685356"/>
            <a:ext cx="452486" cy="443059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Куб 43"/>
          <p:cNvSpPr/>
          <p:nvPr/>
        </p:nvSpPr>
        <p:spPr>
          <a:xfrm>
            <a:off x="429788" y="474941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Куб 44"/>
          <p:cNvSpPr/>
          <p:nvPr/>
        </p:nvSpPr>
        <p:spPr>
          <a:xfrm>
            <a:off x="780936" y="47411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Куб 45"/>
          <p:cNvSpPr/>
          <p:nvPr/>
        </p:nvSpPr>
        <p:spPr>
          <a:xfrm>
            <a:off x="1123442" y="473279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Куб 46"/>
          <p:cNvSpPr/>
          <p:nvPr/>
        </p:nvSpPr>
        <p:spPr>
          <a:xfrm>
            <a:off x="1471912" y="473279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Куб 47"/>
          <p:cNvSpPr/>
          <p:nvPr/>
        </p:nvSpPr>
        <p:spPr>
          <a:xfrm>
            <a:off x="1815367" y="473279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Куб 48"/>
          <p:cNvSpPr/>
          <p:nvPr/>
        </p:nvSpPr>
        <p:spPr>
          <a:xfrm>
            <a:off x="1384169" y="1789156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Куб 49"/>
          <p:cNvSpPr/>
          <p:nvPr/>
        </p:nvSpPr>
        <p:spPr>
          <a:xfrm>
            <a:off x="1735317" y="1788325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Куб 50"/>
          <p:cNvSpPr/>
          <p:nvPr/>
        </p:nvSpPr>
        <p:spPr>
          <a:xfrm>
            <a:off x="2077823" y="1787494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Куб 51"/>
          <p:cNvSpPr/>
          <p:nvPr/>
        </p:nvSpPr>
        <p:spPr>
          <a:xfrm>
            <a:off x="2426293" y="1787494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Куб 52"/>
          <p:cNvSpPr/>
          <p:nvPr/>
        </p:nvSpPr>
        <p:spPr>
          <a:xfrm>
            <a:off x="2769748" y="1787494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Куб 53"/>
          <p:cNvSpPr/>
          <p:nvPr/>
        </p:nvSpPr>
        <p:spPr>
          <a:xfrm>
            <a:off x="2373996" y="308059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Куб 54"/>
          <p:cNvSpPr/>
          <p:nvPr/>
        </p:nvSpPr>
        <p:spPr>
          <a:xfrm>
            <a:off x="2725144" y="307976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Куб 55"/>
          <p:cNvSpPr/>
          <p:nvPr/>
        </p:nvSpPr>
        <p:spPr>
          <a:xfrm>
            <a:off x="3067650" y="307893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Куб 56"/>
          <p:cNvSpPr/>
          <p:nvPr/>
        </p:nvSpPr>
        <p:spPr>
          <a:xfrm>
            <a:off x="3416120" y="307893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Куб 57"/>
          <p:cNvSpPr/>
          <p:nvPr/>
        </p:nvSpPr>
        <p:spPr>
          <a:xfrm>
            <a:off x="3759575" y="307893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Куб 58"/>
          <p:cNvSpPr/>
          <p:nvPr/>
        </p:nvSpPr>
        <p:spPr>
          <a:xfrm>
            <a:off x="3297001" y="4360814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Куб 59"/>
          <p:cNvSpPr/>
          <p:nvPr/>
        </p:nvSpPr>
        <p:spPr>
          <a:xfrm>
            <a:off x="3648149" y="4359983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Куб 60"/>
          <p:cNvSpPr/>
          <p:nvPr/>
        </p:nvSpPr>
        <p:spPr>
          <a:xfrm>
            <a:off x="3990655" y="435915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Куб 61"/>
          <p:cNvSpPr/>
          <p:nvPr/>
        </p:nvSpPr>
        <p:spPr>
          <a:xfrm>
            <a:off x="4339125" y="4359152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Куб 62"/>
          <p:cNvSpPr/>
          <p:nvPr/>
        </p:nvSpPr>
        <p:spPr>
          <a:xfrm>
            <a:off x="4682580" y="4359152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Куб 64"/>
          <p:cNvSpPr/>
          <p:nvPr/>
        </p:nvSpPr>
        <p:spPr>
          <a:xfrm>
            <a:off x="5034336" y="4359151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Куб 65"/>
          <p:cNvSpPr/>
          <p:nvPr/>
        </p:nvSpPr>
        <p:spPr>
          <a:xfrm>
            <a:off x="5384876" y="435915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Куб 66"/>
          <p:cNvSpPr/>
          <p:nvPr/>
        </p:nvSpPr>
        <p:spPr>
          <a:xfrm>
            <a:off x="5724790" y="4359150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Куб 67"/>
          <p:cNvSpPr/>
          <p:nvPr/>
        </p:nvSpPr>
        <p:spPr>
          <a:xfrm>
            <a:off x="6062975" y="4359150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Куб 69"/>
          <p:cNvSpPr/>
          <p:nvPr/>
        </p:nvSpPr>
        <p:spPr>
          <a:xfrm>
            <a:off x="4094974" y="3075995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1" name="Куб 70"/>
          <p:cNvSpPr/>
          <p:nvPr/>
        </p:nvSpPr>
        <p:spPr>
          <a:xfrm>
            <a:off x="4446281" y="3079761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Куб 71"/>
          <p:cNvSpPr/>
          <p:nvPr/>
        </p:nvSpPr>
        <p:spPr>
          <a:xfrm>
            <a:off x="4786899" y="3075775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Куб 74"/>
          <p:cNvSpPr/>
          <p:nvPr/>
        </p:nvSpPr>
        <p:spPr>
          <a:xfrm>
            <a:off x="3100631" y="1787494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6" name="Куб 75"/>
          <p:cNvSpPr/>
          <p:nvPr/>
        </p:nvSpPr>
        <p:spPr>
          <a:xfrm>
            <a:off x="3443683" y="1787494"/>
            <a:ext cx="452486" cy="443059"/>
          </a:xfrm>
          <a:prstGeom prst="cub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Куб 76"/>
          <p:cNvSpPr/>
          <p:nvPr/>
        </p:nvSpPr>
        <p:spPr>
          <a:xfrm>
            <a:off x="2166515" y="472448"/>
            <a:ext cx="452486" cy="443059"/>
          </a:xfrm>
          <a:prstGeom prst="cube">
            <a:avLst/>
          </a:prstGeom>
          <a:solidFill>
            <a:srgbClr val="BB27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угольник 78"/>
          <p:cNvSpPr/>
          <p:nvPr/>
        </p:nvSpPr>
        <p:spPr>
          <a:xfrm>
            <a:off x="7059668" y="4657330"/>
            <a:ext cx="3054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Дев</a:t>
            </a:r>
            <a:r>
              <a:rPr lang="en-US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’</a:t>
            </a:r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ят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6113070" y="3377112"/>
            <a:ext cx="27975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Вісім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5129204" y="2096894"/>
            <a:ext cx="25122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Сім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4165228" y="814846"/>
            <a:ext cx="2701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Шіст</a:t>
            </a:r>
            <a:r>
              <a:rPr lang="ru-RU" sz="3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-на-</a:t>
            </a:r>
            <a:r>
              <a:rPr lang="ru-RU" sz="32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дцять</a:t>
            </a:r>
            <a:endParaRPr lang="ru-RU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3" name="Загнутый угол 82"/>
          <p:cNvSpPr/>
          <p:nvPr/>
        </p:nvSpPr>
        <p:spPr>
          <a:xfrm>
            <a:off x="6934471" y="405353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4" name="Загнутый угол 83"/>
          <p:cNvSpPr/>
          <p:nvPr/>
        </p:nvSpPr>
        <p:spPr>
          <a:xfrm>
            <a:off x="7701376" y="1685571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5" name="Загнутый угол 84"/>
          <p:cNvSpPr/>
          <p:nvPr/>
        </p:nvSpPr>
        <p:spPr>
          <a:xfrm>
            <a:off x="9131210" y="2952908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6" name="Загнутый угол 85"/>
          <p:cNvSpPr/>
          <p:nvPr/>
        </p:nvSpPr>
        <p:spPr>
          <a:xfrm>
            <a:off x="10114287" y="4233126"/>
            <a:ext cx="942680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8" name="Загнутый угол 87"/>
          <p:cNvSpPr/>
          <p:nvPr/>
        </p:nvSpPr>
        <p:spPr>
          <a:xfrm>
            <a:off x="7384073" y="463490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89" name="Загнутый угол 88"/>
          <p:cNvSpPr/>
          <p:nvPr/>
        </p:nvSpPr>
        <p:spPr>
          <a:xfrm>
            <a:off x="8193604" y="1724976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  <a:r>
              <a:rPr lang="uk-UA" dirty="0" smtClean="0"/>
              <a:t> 0</a:t>
            </a:r>
            <a:endParaRPr lang="uk-UA" dirty="0"/>
          </a:p>
        </p:txBody>
      </p:sp>
      <p:sp>
        <p:nvSpPr>
          <p:cNvPr id="90" name="Загнутый угол 89"/>
          <p:cNvSpPr/>
          <p:nvPr/>
        </p:nvSpPr>
        <p:spPr>
          <a:xfrm>
            <a:off x="9602550" y="2976349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91" name="Загнутый угол 90"/>
          <p:cNvSpPr/>
          <p:nvPr/>
        </p:nvSpPr>
        <p:spPr>
          <a:xfrm>
            <a:off x="10541635" y="4280008"/>
            <a:ext cx="549896" cy="848407"/>
          </a:xfrm>
          <a:prstGeom prst="foldedCorner">
            <a:avLst>
              <a:gd name="adj" fmla="val 277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  <a:r>
              <a:rPr lang="uk-UA" dirty="0" smtClean="0"/>
              <a:t>1 0</a:t>
            </a:r>
            <a:endParaRPr lang="uk-UA" dirty="0"/>
          </a:p>
        </p:txBody>
      </p:sp>
      <p:sp>
        <p:nvSpPr>
          <p:cNvPr id="92" name="Овал 91"/>
          <p:cNvSpPr/>
          <p:nvPr/>
        </p:nvSpPr>
        <p:spPr>
          <a:xfrm>
            <a:off x="8167894" y="373908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16</a:t>
            </a:r>
            <a:endParaRPr lang="uk-UA" sz="3600" b="1" dirty="0"/>
          </a:p>
        </p:txBody>
      </p:sp>
      <p:sp>
        <p:nvSpPr>
          <p:cNvPr id="93" name="Овал 92"/>
          <p:cNvSpPr/>
          <p:nvPr/>
        </p:nvSpPr>
        <p:spPr>
          <a:xfrm>
            <a:off x="8995202" y="1662216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17</a:t>
            </a:r>
            <a:endParaRPr lang="uk-UA" sz="3600" b="1" dirty="0"/>
          </a:p>
        </p:txBody>
      </p:sp>
      <p:sp>
        <p:nvSpPr>
          <p:cNvPr id="94" name="Овал 93"/>
          <p:cNvSpPr/>
          <p:nvPr/>
        </p:nvSpPr>
        <p:spPr>
          <a:xfrm>
            <a:off x="10308609" y="2933797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18</a:t>
            </a:r>
            <a:endParaRPr lang="uk-UA" sz="3600" b="1" dirty="0"/>
          </a:p>
        </p:txBody>
      </p:sp>
      <p:sp>
        <p:nvSpPr>
          <p:cNvPr id="95" name="Овал 94"/>
          <p:cNvSpPr/>
          <p:nvPr/>
        </p:nvSpPr>
        <p:spPr>
          <a:xfrm>
            <a:off x="11167283" y="4200129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19</a:t>
            </a:r>
            <a:endParaRPr lang="uk-UA" sz="3600" b="1" dirty="0"/>
          </a:p>
        </p:txBody>
      </p:sp>
      <p:sp>
        <p:nvSpPr>
          <p:cNvPr id="96" name="Загнутый угол 95"/>
          <p:cNvSpPr/>
          <p:nvPr/>
        </p:nvSpPr>
        <p:spPr>
          <a:xfrm>
            <a:off x="6727307" y="5518965"/>
            <a:ext cx="1569086" cy="1244577"/>
          </a:xfrm>
          <a:prstGeom prst="foldedCorner">
            <a:avLst>
              <a:gd name="adj" fmla="val 27778"/>
            </a:avLst>
          </a:prstGeom>
          <a:solidFill>
            <a:srgbClr val="EB8F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1 0</a:t>
            </a:r>
            <a:endParaRPr lang="uk-UA" dirty="0"/>
          </a:p>
        </p:txBody>
      </p:sp>
      <p:sp>
        <p:nvSpPr>
          <p:cNvPr id="97" name="Загнутый угол 96"/>
          <p:cNvSpPr/>
          <p:nvPr/>
        </p:nvSpPr>
        <p:spPr>
          <a:xfrm>
            <a:off x="3355884" y="5538067"/>
            <a:ext cx="911714" cy="1206372"/>
          </a:xfrm>
          <a:prstGeom prst="foldedCorner">
            <a:avLst>
              <a:gd name="adj" fmla="val 27778"/>
            </a:avLst>
          </a:prstGeom>
          <a:solidFill>
            <a:srgbClr val="E25C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  </a:t>
            </a:r>
          </a:p>
          <a:p>
            <a:pPr algn="ctr"/>
            <a:r>
              <a:rPr lang="uk-UA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  <a:endParaRPr lang="uk-UA" dirty="0"/>
          </a:p>
        </p:txBody>
      </p:sp>
      <p:pic>
        <p:nvPicPr>
          <p:cNvPr id="73" name="Звук 7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8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07">
        <p14:prism isContent="1"/>
      </p:transition>
    </mc:Choice>
    <mc:Fallback xmlns="">
      <p:transition spd="slow" advTm="40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2.08333E-7 0.00347 C -2.08333E-7 0.00486 0.0931 0.00694 0.16875 0.00694 L 0.33815 0.0069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96" grpId="0" animBg="1"/>
      <p:bldP spid="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7.2|18.9|8.6|10|10.2|16.9|1.7|1.7|1.7|1.7|1.8|1.7|1.7|2|1.9|6.9|1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37.9|62.2|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12.9|4.3|19.6|4|12.5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0.5|24.9|11.7|14.3|8.6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7.6|6.7|5|4.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5|5.4|8.7|1.7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4|2.8|2.9|17|14.4|3.2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5.5|10.9|21.6|6.4|15.8|4.8|8.6|3.2|10.1|4.7|10.5|3.5|11.8|2.4|6.5|2.2|4.5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9.2|3|2.7|5.2|5.2|2.4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.8|7.2|5|16.6|6.4|6.7|6.4|72.1|3.9|23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420</Words>
  <Application>Microsoft Office PowerPoint</Application>
  <PresentationFormat>Широкоэкранный</PresentationFormat>
  <Paragraphs>281</Paragraphs>
  <Slides>17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Arial Narrow</vt:lpstr>
      <vt:lpstr>Calibri</vt:lpstr>
      <vt:lpstr>Calibri Light</vt:lpstr>
      <vt:lpstr>Monotype Corsiva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Корягина</dc:creator>
  <cp:lastModifiedBy>Olya</cp:lastModifiedBy>
  <cp:revision>59</cp:revision>
  <dcterms:created xsi:type="dcterms:W3CDTF">2020-04-13T07:59:16Z</dcterms:created>
  <dcterms:modified xsi:type="dcterms:W3CDTF">2020-04-21T04:10:40Z</dcterms:modified>
</cp:coreProperties>
</file>