
<file path=[Content_Types].xml><?xml version="1.0" encoding="utf-8"?>
<Types xmlns="http://schemas.openxmlformats.org/package/2006/content-types">
  <Default Extension="png" ContentType="image/png"/>
  <Default Extension="jfif" ContentType="image/j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9" r:id="rId3"/>
    <p:sldId id="281" r:id="rId4"/>
    <p:sldId id="280" r:id="rId5"/>
    <p:sldId id="282" r:id="rId6"/>
    <p:sldId id="283" r:id="rId7"/>
    <p:sldId id="277" r:id="rId8"/>
    <p:sldId id="276" r:id="rId9"/>
    <p:sldId id="278" r:id="rId10"/>
    <p:sldId id="284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05F1E-7CBC-406E-8293-62696F65AA96}" type="datetimeFigureOut">
              <a:rPr lang="uk-UA" smtClean="0"/>
              <a:t>02.04.2020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3D65B-71EC-406C-A625-F8D18FA6D08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9519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05F1E-7CBC-406E-8293-62696F65AA96}" type="datetimeFigureOut">
              <a:rPr lang="uk-UA" smtClean="0"/>
              <a:t>02.04.2020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3D65B-71EC-406C-A625-F8D18FA6D08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3791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05F1E-7CBC-406E-8293-62696F65AA96}" type="datetimeFigureOut">
              <a:rPr lang="uk-UA" smtClean="0"/>
              <a:t>02.04.2020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3D65B-71EC-406C-A625-F8D18FA6D08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49306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05F1E-7CBC-406E-8293-62696F65AA96}" type="datetimeFigureOut">
              <a:rPr lang="uk-UA" smtClean="0"/>
              <a:t>02.04.2020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3D65B-71EC-406C-A625-F8D18FA6D08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7408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05F1E-7CBC-406E-8293-62696F65AA96}" type="datetimeFigureOut">
              <a:rPr lang="uk-UA" smtClean="0"/>
              <a:t>02.04.2020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3D65B-71EC-406C-A625-F8D18FA6D08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10316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05F1E-7CBC-406E-8293-62696F65AA96}" type="datetimeFigureOut">
              <a:rPr lang="uk-UA" smtClean="0"/>
              <a:t>02.04.2020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3D65B-71EC-406C-A625-F8D18FA6D08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22754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05F1E-7CBC-406E-8293-62696F65AA96}" type="datetimeFigureOut">
              <a:rPr lang="uk-UA" smtClean="0"/>
              <a:t>02.04.2020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3D65B-71EC-406C-A625-F8D18FA6D08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16005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05F1E-7CBC-406E-8293-62696F65AA96}" type="datetimeFigureOut">
              <a:rPr lang="uk-UA" smtClean="0"/>
              <a:t>02.04.2020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3D65B-71EC-406C-A625-F8D18FA6D08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12001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05F1E-7CBC-406E-8293-62696F65AA96}" type="datetimeFigureOut">
              <a:rPr lang="uk-UA" smtClean="0"/>
              <a:t>02.04.2020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3D65B-71EC-406C-A625-F8D18FA6D08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56316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05F1E-7CBC-406E-8293-62696F65AA96}" type="datetimeFigureOut">
              <a:rPr lang="uk-UA" smtClean="0"/>
              <a:t>02.04.2020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3D65B-71EC-406C-A625-F8D18FA6D08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21162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05F1E-7CBC-406E-8293-62696F65AA96}" type="datetimeFigureOut">
              <a:rPr lang="uk-UA" smtClean="0"/>
              <a:t>02.04.2020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3D65B-71EC-406C-A625-F8D18FA6D08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80926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005F1E-7CBC-406E-8293-62696F65AA96}" type="datetimeFigureOut">
              <a:rPr lang="uk-UA" smtClean="0"/>
              <a:t>02.04.2020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C3D65B-71EC-406C-A625-F8D18FA6D08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93789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0.m4a"/><Relationship Id="rId7" Type="http://schemas.openxmlformats.org/officeDocument/2006/relationships/image" Target="../media/image19.jpeg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18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1.m4a"/><Relationship Id="rId7" Type="http://schemas.openxmlformats.org/officeDocument/2006/relationships/image" Target="../media/image21.jpg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image" Target="../media/image20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2.png"/><Relationship Id="rId2" Type="http://schemas.microsoft.com/office/2007/relationships/media" Target="../media/media12.m4a"/><Relationship Id="rId1" Type="http://schemas.openxmlformats.org/officeDocument/2006/relationships/tags" Target="../tags/tag11.xml"/><Relationship Id="rId6" Type="http://schemas.openxmlformats.org/officeDocument/2006/relationships/image" Target="../media/image21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2.png"/><Relationship Id="rId2" Type="http://schemas.microsoft.com/office/2007/relationships/media" Target="../media/media13.m4a"/><Relationship Id="rId1" Type="http://schemas.openxmlformats.org/officeDocument/2006/relationships/tags" Target="../tags/tag12.xml"/><Relationship Id="rId6" Type="http://schemas.openxmlformats.org/officeDocument/2006/relationships/image" Target="../media/image21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2.png"/><Relationship Id="rId2" Type="http://schemas.microsoft.com/office/2007/relationships/media" Target="../media/media14.m4a"/><Relationship Id="rId1" Type="http://schemas.openxmlformats.org/officeDocument/2006/relationships/tags" Target="../tags/tag13.xml"/><Relationship Id="rId6" Type="http://schemas.openxmlformats.org/officeDocument/2006/relationships/image" Target="../media/image22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7" Type="http://schemas.openxmlformats.org/officeDocument/2006/relationships/image" Target="../media/image2.png"/><Relationship Id="rId2" Type="http://schemas.microsoft.com/office/2007/relationships/media" Target="../media/media16.m4a"/><Relationship Id="rId1" Type="http://schemas.openxmlformats.org/officeDocument/2006/relationships/tags" Target="../tags/tag15.xml"/><Relationship Id="rId6" Type="http://schemas.openxmlformats.org/officeDocument/2006/relationships/image" Target="../media/image23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.png"/><Relationship Id="rId5" Type="http://schemas.openxmlformats.org/officeDocument/2006/relationships/image" Target="../media/image13.jp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audio" Target="../media/media2.m4a"/><Relationship Id="rId7" Type="http://schemas.openxmlformats.org/officeDocument/2006/relationships/image" Target="../media/image4.jp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3.jpg"/><Relationship Id="rId11" Type="http://schemas.openxmlformats.org/officeDocument/2006/relationships/image" Target="../media/image2.png"/><Relationship Id="rId5" Type="http://schemas.openxmlformats.org/officeDocument/2006/relationships/image" Target="../media/image1.jpg"/><Relationship Id="rId10" Type="http://schemas.openxmlformats.org/officeDocument/2006/relationships/image" Target="../media/image7.jp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fif"/><Relationship Id="rId3" Type="http://schemas.openxmlformats.org/officeDocument/2006/relationships/audio" Target="../media/media3.m4a"/><Relationship Id="rId7" Type="http://schemas.openxmlformats.org/officeDocument/2006/relationships/image" Target="../media/image9.jp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8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4.m4a"/><Relationship Id="rId7" Type="http://schemas.openxmlformats.org/officeDocument/2006/relationships/image" Target="../media/image12.jp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11.jfif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2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13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2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14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audio" Target="../media/media8.m4a"/><Relationship Id="rId7" Type="http://schemas.openxmlformats.org/officeDocument/2006/relationships/image" Target="../media/image16.pn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15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9.m4a"/><Relationship Id="rId7" Type="http://schemas.openxmlformats.org/officeDocument/2006/relationships/image" Target="../media/image19.jpe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18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24234" y="686366"/>
            <a:ext cx="8884932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Урок математики </a:t>
            </a:r>
          </a:p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для 1 </a:t>
            </a:r>
            <a:r>
              <a:rPr lang="ru-RU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класу</a:t>
            </a:r>
            <a:endParaRPr lang="ru-RU" sz="54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Тема: </a:t>
            </a:r>
            <a:r>
              <a:rPr lang="ru-RU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Досліджуємо</a:t>
            </a:r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лічильну</a:t>
            </a:r>
            <a:endParaRPr lang="ru-RU" sz="5400" b="1" cap="none" spc="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одиницю</a:t>
            </a:r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«десяток»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367217" y="4382805"/>
            <a:ext cx="514717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Корягіна</a:t>
            </a:r>
            <a:r>
              <a:rPr lang="ru-RU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Катерина </a:t>
            </a:r>
            <a:r>
              <a:rPr lang="ru-RU" sz="2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Вікторівна</a:t>
            </a:r>
            <a:endParaRPr lang="ru-RU" sz="2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</a:t>
            </a:r>
            <a:r>
              <a:rPr lang="ru-RU" sz="2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початкових</a:t>
            </a:r>
            <a:r>
              <a:rPr lang="ru-RU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класів</a:t>
            </a:r>
            <a:r>
              <a:rPr lang="ru-RU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sz="2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спеціаліст</a:t>
            </a:r>
            <a:r>
              <a:rPr lang="ru-RU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вищої</a:t>
            </a:r>
            <a:r>
              <a:rPr lang="ru-RU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кваліфікаційної</a:t>
            </a:r>
            <a:r>
              <a:rPr lang="ru-RU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категорії</a:t>
            </a:r>
            <a:endParaRPr lang="ru-RU" sz="2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КЗ «</a:t>
            </a:r>
            <a:r>
              <a:rPr lang="ru-RU" sz="2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Богодухівський</a:t>
            </a:r>
            <a:r>
              <a:rPr lang="ru-RU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ліцей</a:t>
            </a:r>
            <a:r>
              <a:rPr lang="ru-RU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№2»</a:t>
            </a:r>
          </a:p>
        </p:txBody>
      </p:sp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49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75"/>
    </mc:Choice>
    <mc:Fallback xmlns="">
      <p:transition spd="slow" advTm="116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03968" y="1232590"/>
            <a:ext cx="247650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91317" y="1232590"/>
            <a:ext cx="247650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88581" y="1232590"/>
            <a:ext cx="247650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31508" y="1232590"/>
            <a:ext cx="247650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27220" y="1232590"/>
            <a:ext cx="247650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1944" y="1232590"/>
            <a:ext cx="247650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380826" y="1214422"/>
            <a:ext cx="247650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71249" y="1214422"/>
            <a:ext cx="247650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561672" y="1214422"/>
            <a:ext cx="247650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32338" y="1232590"/>
            <a:ext cx="247650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23912" y="3169876"/>
            <a:ext cx="642942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34115" y="3169876"/>
            <a:ext cx="642942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31927" y="3177621"/>
            <a:ext cx="642942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20667" y="3177621"/>
            <a:ext cx="642942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18957" y="3169876"/>
            <a:ext cx="642942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59964" y="3180152"/>
            <a:ext cx="642942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605987" y="3177621"/>
            <a:ext cx="642942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861709" y="3146498"/>
            <a:ext cx="642942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218767" y="3146498"/>
            <a:ext cx="642942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504651" y="3138449"/>
            <a:ext cx="642942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Звук 2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853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50"/>
    </mc:Choice>
    <mc:Fallback xmlns="">
      <p:transition spd="slow" advTm="40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V="1">
            <a:off x="1548073" y="588281"/>
            <a:ext cx="428510" cy="525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V="1">
            <a:off x="1561924" y="1108864"/>
            <a:ext cx="414659" cy="508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V="1">
            <a:off x="1561925" y="1613359"/>
            <a:ext cx="427786" cy="52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V="1">
            <a:off x="1548072" y="2134038"/>
            <a:ext cx="441640" cy="541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V="1">
            <a:off x="1557025" y="2670316"/>
            <a:ext cx="441697" cy="541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V="1">
            <a:off x="1541920" y="3207974"/>
            <a:ext cx="448699" cy="549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V="1">
            <a:off x="1557025" y="3751014"/>
            <a:ext cx="424835" cy="520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V="1">
            <a:off x="1557025" y="4233200"/>
            <a:ext cx="437844" cy="536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V="1">
            <a:off x="1557024" y="4749079"/>
            <a:ext cx="443987" cy="544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V="1">
            <a:off x="1557024" y="5297089"/>
            <a:ext cx="441698" cy="541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" r="96777"/>
          <a:stretch/>
        </p:blipFill>
        <p:spPr>
          <a:xfrm>
            <a:off x="7804727" y="655415"/>
            <a:ext cx="628074" cy="5124435"/>
          </a:xfrm>
          <a:prstGeom prst="rect">
            <a:avLst/>
          </a:prstGeom>
        </p:spPr>
      </p:pic>
      <p:pic>
        <p:nvPicPr>
          <p:cNvPr id="16" name="Звук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44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35"/>
    </mc:Choice>
    <mc:Fallback xmlns="">
      <p:transition spd="slow" advTm="427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2604 -4.07407E-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2" y="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0.12604 2.96296E-6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2" y="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7037E-7 L 0.12604 3.7037E-7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2" y="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96296E-6 L 0.12604 -2.96296E-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2" y="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L 0.12605 -3.7037E-6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2" y="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7 L 0.12604 -3.7037E-7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2" y="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6 L 0.12604 -3.7037E-6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2" y="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48148E-6 L 0.12604 -1.48148E-6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2" y="0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07407E-6 L 0.12605 4.07407E-6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2" y="0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0.12605 4.44444E-6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71"/>
          <a:stretch/>
        </p:blipFill>
        <p:spPr>
          <a:xfrm>
            <a:off x="1127496" y="1288802"/>
            <a:ext cx="9946904" cy="3477162"/>
          </a:xfrm>
          <a:prstGeom prst="rect">
            <a:avLst/>
          </a:prstGeom>
        </p:spPr>
      </p:pic>
      <p:sp>
        <p:nvSpPr>
          <p:cNvPr id="4" name="Стрелка вверх 3"/>
          <p:cNvSpPr/>
          <p:nvPr/>
        </p:nvSpPr>
        <p:spPr>
          <a:xfrm>
            <a:off x="895928" y="4765964"/>
            <a:ext cx="1283854" cy="932873"/>
          </a:xfrm>
          <a:prstGeom prst="upArrow">
            <a:avLst>
              <a:gd name="adj1" fmla="val 50000"/>
              <a:gd name="adj2" fmla="val 4802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1 д.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5" name="Стрелка вверх 4"/>
          <p:cNvSpPr/>
          <p:nvPr/>
        </p:nvSpPr>
        <p:spPr>
          <a:xfrm>
            <a:off x="1791856" y="5121893"/>
            <a:ext cx="1283854" cy="932873"/>
          </a:xfrm>
          <a:prstGeom prst="upArrow">
            <a:avLst>
              <a:gd name="adj1" fmla="val 50000"/>
              <a:gd name="adj2" fmla="val 4802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tx1"/>
                </a:solidFill>
              </a:rPr>
              <a:t>2</a:t>
            </a:r>
            <a:r>
              <a:rPr lang="uk-UA" dirty="0" smtClean="0">
                <a:solidFill>
                  <a:schemeClr val="tx1"/>
                </a:solidFill>
              </a:rPr>
              <a:t> д.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6" name="Стрелка вверх 5"/>
          <p:cNvSpPr/>
          <p:nvPr/>
        </p:nvSpPr>
        <p:spPr>
          <a:xfrm>
            <a:off x="3075710" y="4765963"/>
            <a:ext cx="1283854" cy="932873"/>
          </a:xfrm>
          <a:prstGeom prst="upArrow">
            <a:avLst>
              <a:gd name="adj1" fmla="val 50000"/>
              <a:gd name="adj2" fmla="val 4802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tx1"/>
                </a:solidFill>
              </a:rPr>
              <a:t>3</a:t>
            </a:r>
            <a:r>
              <a:rPr lang="uk-UA" dirty="0" smtClean="0">
                <a:solidFill>
                  <a:schemeClr val="tx1"/>
                </a:solidFill>
              </a:rPr>
              <a:t> д.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7" name="Стрелка вверх 6"/>
          <p:cNvSpPr/>
          <p:nvPr/>
        </p:nvSpPr>
        <p:spPr>
          <a:xfrm>
            <a:off x="4710547" y="5121892"/>
            <a:ext cx="1283854" cy="932873"/>
          </a:xfrm>
          <a:prstGeom prst="upArrow">
            <a:avLst>
              <a:gd name="adj1" fmla="val 50000"/>
              <a:gd name="adj2" fmla="val 4802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tx1"/>
                </a:solidFill>
              </a:rPr>
              <a:t>4</a:t>
            </a:r>
            <a:r>
              <a:rPr lang="uk-UA" dirty="0" smtClean="0">
                <a:solidFill>
                  <a:schemeClr val="tx1"/>
                </a:solidFill>
              </a:rPr>
              <a:t> д.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8" name="Стрелка вверх 7"/>
          <p:cNvSpPr/>
          <p:nvPr/>
        </p:nvSpPr>
        <p:spPr>
          <a:xfrm>
            <a:off x="6816436" y="4765963"/>
            <a:ext cx="1283854" cy="932873"/>
          </a:xfrm>
          <a:prstGeom prst="upArrow">
            <a:avLst>
              <a:gd name="adj1" fmla="val 50000"/>
              <a:gd name="adj2" fmla="val 4802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tx1"/>
                </a:solidFill>
              </a:rPr>
              <a:t>5</a:t>
            </a:r>
            <a:r>
              <a:rPr lang="uk-UA" dirty="0" smtClean="0">
                <a:solidFill>
                  <a:schemeClr val="tx1"/>
                </a:solidFill>
              </a:rPr>
              <a:t> д.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9" name="Стрелка вверх 8"/>
          <p:cNvSpPr/>
          <p:nvPr/>
        </p:nvSpPr>
        <p:spPr>
          <a:xfrm>
            <a:off x="9273308" y="5121891"/>
            <a:ext cx="1283854" cy="932873"/>
          </a:xfrm>
          <a:prstGeom prst="upArrow">
            <a:avLst>
              <a:gd name="adj1" fmla="val 50000"/>
              <a:gd name="adj2" fmla="val 4802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tx1"/>
                </a:solidFill>
              </a:rPr>
              <a:t>6</a:t>
            </a:r>
            <a:r>
              <a:rPr lang="uk-UA" dirty="0" smtClean="0">
                <a:solidFill>
                  <a:schemeClr val="tx1"/>
                </a:solidFill>
              </a:rPr>
              <a:t> д.</a:t>
            </a:r>
            <a:endParaRPr lang="uk-UA" dirty="0">
              <a:solidFill>
                <a:schemeClr val="tx1"/>
              </a:solidFill>
            </a:endParaRPr>
          </a:p>
        </p:txBody>
      </p:sp>
      <p:pic>
        <p:nvPicPr>
          <p:cNvPr id="15" name="Звук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148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76"/>
    </mc:Choice>
    <mc:Fallback xmlns="">
      <p:transition spd="slow" advTm="13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1"/>
          <a:stretch/>
        </p:blipFill>
        <p:spPr>
          <a:xfrm>
            <a:off x="1122548" y="1011711"/>
            <a:ext cx="9946903" cy="3560289"/>
          </a:xfrm>
          <a:prstGeom prst="rect">
            <a:avLst/>
          </a:prstGeom>
        </p:spPr>
      </p:pic>
      <p:sp>
        <p:nvSpPr>
          <p:cNvPr id="4" name="Стрелка вверх 3"/>
          <p:cNvSpPr/>
          <p:nvPr/>
        </p:nvSpPr>
        <p:spPr>
          <a:xfrm>
            <a:off x="1939637" y="4782126"/>
            <a:ext cx="1283854" cy="932873"/>
          </a:xfrm>
          <a:prstGeom prst="upArrow">
            <a:avLst>
              <a:gd name="adj1" fmla="val 50000"/>
              <a:gd name="adj2" fmla="val 4802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tx1"/>
                </a:solidFill>
              </a:rPr>
              <a:t>7</a:t>
            </a:r>
            <a:r>
              <a:rPr lang="uk-UA" dirty="0" smtClean="0">
                <a:solidFill>
                  <a:schemeClr val="tx1"/>
                </a:solidFill>
              </a:rPr>
              <a:t> д.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5" name="Стрелка вверх 4"/>
          <p:cNvSpPr/>
          <p:nvPr/>
        </p:nvSpPr>
        <p:spPr>
          <a:xfrm>
            <a:off x="5163128" y="4782126"/>
            <a:ext cx="1283854" cy="932873"/>
          </a:xfrm>
          <a:prstGeom prst="upArrow">
            <a:avLst>
              <a:gd name="adj1" fmla="val 50000"/>
              <a:gd name="adj2" fmla="val 4802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tx1"/>
                </a:solidFill>
              </a:rPr>
              <a:t>8</a:t>
            </a:r>
            <a:r>
              <a:rPr lang="uk-UA" dirty="0" smtClean="0">
                <a:solidFill>
                  <a:schemeClr val="tx1"/>
                </a:solidFill>
              </a:rPr>
              <a:t> д.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6" name="Стрелка вверх 5"/>
          <p:cNvSpPr/>
          <p:nvPr/>
        </p:nvSpPr>
        <p:spPr>
          <a:xfrm>
            <a:off x="8677564" y="4782126"/>
            <a:ext cx="1283854" cy="932873"/>
          </a:xfrm>
          <a:prstGeom prst="upArrow">
            <a:avLst>
              <a:gd name="adj1" fmla="val 50000"/>
              <a:gd name="adj2" fmla="val 4802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tx1"/>
                </a:solidFill>
              </a:rPr>
              <a:t>9</a:t>
            </a:r>
            <a:r>
              <a:rPr lang="uk-UA" dirty="0" smtClean="0">
                <a:solidFill>
                  <a:schemeClr val="tx1"/>
                </a:solidFill>
              </a:rPr>
              <a:t> д.</a:t>
            </a:r>
            <a:endParaRPr lang="uk-UA" dirty="0">
              <a:solidFill>
                <a:schemeClr val="tx1"/>
              </a:solidFill>
            </a:endParaRPr>
          </a:p>
        </p:txBody>
      </p:sp>
      <p:pic>
        <p:nvPicPr>
          <p:cNvPr id="12" name="Звук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437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08"/>
    </mc:Choice>
    <mc:Fallback xmlns="">
      <p:transition spd="slow" advTm="6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2" t="16952" r="24922" b="17255"/>
          <a:stretch/>
        </p:blipFill>
        <p:spPr>
          <a:xfrm>
            <a:off x="3426689" y="692728"/>
            <a:ext cx="4895273" cy="4821102"/>
          </a:xfrm>
          <a:prstGeom prst="rect">
            <a:avLst/>
          </a:prstGeom>
        </p:spPr>
      </p:pic>
      <p:sp>
        <p:nvSpPr>
          <p:cNvPr id="4" name="Стрелка вверх 3"/>
          <p:cNvSpPr/>
          <p:nvPr/>
        </p:nvSpPr>
        <p:spPr>
          <a:xfrm rot="2662187">
            <a:off x="1980580" y="4533927"/>
            <a:ext cx="1579430" cy="1484230"/>
          </a:xfrm>
          <a:prstGeom prst="upArrow">
            <a:avLst>
              <a:gd name="adj1" fmla="val 50000"/>
              <a:gd name="adj2" fmla="val 4802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10 д.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6" name="Стрелка влево 5"/>
          <p:cNvSpPr/>
          <p:nvPr/>
        </p:nvSpPr>
        <p:spPr>
          <a:xfrm rot="20450559">
            <a:off x="7305965" y="419235"/>
            <a:ext cx="4590472" cy="198581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latin typeface="Arial Black" panose="020B0A04020102020204" pitchFamily="34" charset="0"/>
              </a:rPr>
              <a:t>10 десятків складають</a:t>
            </a:r>
          </a:p>
          <a:p>
            <a:pPr algn="ctr"/>
            <a:r>
              <a:rPr lang="uk-UA" sz="2000" dirty="0" smtClean="0">
                <a:latin typeface="Arial Black" panose="020B0A04020102020204" pitchFamily="34" charset="0"/>
              </a:rPr>
              <a:t>1 сотню</a:t>
            </a:r>
            <a:endParaRPr lang="uk-UA" sz="2000" dirty="0">
              <a:latin typeface="Arial Black" panose="020B0A04020102020204" pitchFamily="34" charset="0"/>
            </a:endParaRPr>
          </a:p>
        </p:txBody>
      </p:sp>
      <p:sp>
        <p:nvSpPr>
          <p:cNvPr id="7" name="Стрелка влево 6"/>
          <p:cNvSpPr/>
          <p:nvPr/>
        </p:nvSpPr>
        <p:spPr>
          <a:xfrm rot="643063">
            <a:off x="7305965" y="4283132"/>
            <a:ext cx="4590472" cy="198581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latin typeface="Arial Black" panose="020B0A04020102020204" pitchFamily="34" charset="0"/>
              </a:rPr>
              <a:t>У сотні 100 одиниць</a:t>
            </a:r>
            <a:endParaRPr lang="uk-UA" sz="2400" dirty="0">
              <a:latin typeface="Arial Black" panose="020B0A04020102020204" pitchFamily="34" charset="0"/>
            </a:endParaRPr>
          </a:p>
        </p:txBody>
      </p:sp>
      <p:pic>
        <p:nvPicPr>
          <p:cNvPr id="10" name="Звук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945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98"/>
    </mc:Choice>
    <mc:Fallback xmlns="">
      <p:transition spd="slow" advTm="216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1865746" y="877455"/>
            <a:ext cx="8589818" cy="135774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dirty="0">
                <a:latin typeface="Arial Black" panose="020B0A04020102020204" pitchFamily="34" charset="0"/>
              </a:rPr>
              <a:t>10 одиниць складають </a:t>
            </a:r>
            <a:endParaRPr lang="uk-UA" sz="4400" dirty="0" smtClean="0">
              <a:latin typeface="Arial Black" panose="020B0A04020102020204" pitchFamily="34" charset="0"/>
            </a:endParaRPr>
          </a:p>
          <a:p>
            <a:pPr algn="ctr"/>
            <a:r>
              <a:rPr lang="uk-UA" sz="4400" dirty="0" smtClean="0">
                <a:latin typeface="Arial Black" panose="020B0A04020102020204" pitchFamily="34" charset="0"/>
              </a:rPr>
              <a:t>1 </a:t>
            </a:r>
            <a:r>
              <a:rPr lang="uk-UA" sz="4400" dirty="0">
                <a:latin typeface="Arial Black" panose="020B0A04020102020204" pitchFamily="34" charset="0"/>
              </a:rPr>
              <a:t>десяток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865746" y="2609273"/>
            <a:ext cx="8589818" cy="135774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dirty="0">
                <a:latin typeface="Arial Black" panose="020B0A04020102020204" pitchFamily="34" charset="0"/>
              </a:rPr>
              <a:t>10 десятків складають </a:t>
            </a:r>
            <a:endParaRPr lang="uk-UA" sz="4400" dirty="0" smtClean="0">
              <a:latin typeface="Arial Black" panose="020B0A04020102020204" pitchFamily="34" charset="0"/>
            </a:endParaRPr>
          </a:p>
          <a:p>
            <a:pPr algn="ctr"/>
            <a:r>
              <a:rPr lang="uk-UA" sz="4400" dirty="0" smtClean="0">
                <a:latin typeface="Arial Black" panose="020B0A04020102020204" pitchFamily="34" charset="0"/>
              </a:rPr>
              <a:t>1 </a:t>
            </a:r>
            <a:r>
              <a:rPr lang="uk-UA" sz="4400" dirty="0">
                <a:latin typeface="Arial Black" panose="020B0A04020102020204" pitchFamily="34" charset="0"/>
              </a:rPr>
              <a:t>сотню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865746" y="4341091"/>
            <a:ext cx="8589818" cy="135774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dirty="0">
                <a:latin typeface="Arial Black" panose="020B0A04020102020204" pitchFamily="34" charset="0"/>
              </a:rPr>
              <a:t>В одній сотні </a:t>
            </a:r>
            <a:endParaRPr lang="uk-UA" sz="4400" dirty="0" smtClean="0">
              <a:latin typeface="Arial Black" panose="020B0A04020102020204" pitchFamily="34" charset="0"/>
            </a:endParaRPr>
          </a:p>
          <a:p>
            <a:pPr algn="ctr"/>
            <a:r>
              <a:rPr lang="uk-UA" sz="4400" dirty="0" smtClean="0">
                <a:latin typeface="Arial Black" panose="020B0A04020102020204" pitchFamily="34" charset="0"/>
              </a:rPr>
              <a:t>100 </a:t>
            </a:r>
            <a:r>
              <a:rPr lang="uk-UA" sz="4400" dirty="0">
                <a:latin typeface="Arial Black" panose="020B0A04020102020204" pitchFamily="34" charset="0"/>
              </a:rPr>
              <a:t>одиниць</a:t>
            </a:r>
          </a:p>
        </p:txBody>
      </p:sp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35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59"/>
    </mc:Choice>
    <mc:Fallback xmlns="">
      <p:transition spd="slow" advTm="157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84832" y="795756"/>
            <a:ext cx="4714908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uk-UA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Полічи </a:t>
            </a:r>
            <a:r>
              <a:rPr lang="uk-UA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вітамінки</a:t>
            </a:r>
            <a:r>
              <a:rPr lang="uk-UA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десятками. 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5826" y="1702818"/>
            <a:ext cx="1928826" cy="942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44515" y="1403637"/>
            <a:ext cx="2286016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44515" y="2807274"/>
            <a:ext cx="2286016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6505" y="2945480"/>
            <a:ext cx="1714512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09692" y="2945480"/>
            <a:ext cx="1643074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6505" y="4643422"/>
            <a:ext cx="1643074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80756" y="4643422"/>
            <a:ext cx="1714512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Звук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8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84"/>
    </mc:Choice>
    <mc:Fallback xmlns="">
      <p:transition spd="slow" advTm="21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164491" y="464281"/>
            <a:ext cx="560441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Завдання</a:t>
            </a:r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для </a:t>
            </a:r>
            <a:r>
              <a:rPr lang="ru-RU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опрацювання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981200" y="3170489"/>
            <a:ext cx="8229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Тема: </a:t>
            </a:r>
            <a:r>
              <a:rPr lang="ru-RU" sz="4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Досліджуємо</a:t>
            </a:r>
            <a:r>
              <a:rPr lang="ru-RU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4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лічильну</a:t>
            </a:r>
            <a:endParaRPr lang="ru-RU" sz="4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B0F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ru-RU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4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одиницю</a:t>
            </a:r>
            <a:r>
              <a:rPr lang="ru-RU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«десяток»</a:t>
            </a:r>
          </a:p>
        </p:txBody>
      </p:sp>
      <p:pic>
        <p:nvPicPr>
          <p:cNvPr id="11" name="Звук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681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96"/>
    </mc:Choice>
    <mc:Fallback>
      <p:transition spd="slow" advTm="15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90618" y="870681"/>
            <a:ext cx="7056581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Молодці</a:t>
            </a:r>
            <a:r>
              <a:rPr lang="ru-RU" sz="6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!</a:t>
            </a:r>
          </a:p>
          <a:p>
            <a:pPr algn="ctr"/>
            <a:r>
              <a:rPr lang="ru-RU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Так </a:t>
            </a:r>
            <a:r>
              <a:rPr lang="ru-RU" sz="66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тримати</a:t>
            </a:r>
            <a:r>
              <a:rPr lang="ru-RU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!</a:t>
            </a:r>
            <a:endParaRPr lang="ru-RU" sz="6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245" y="2994339"/>
            <a:ext cx="6029325" cy="335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41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29"/>
    </mc:Choice>
    <mc:Fallback xmlns="">
      <p:transition spd="slow" advTm="39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8437">
            <a:off x="728164" y="898190"/>
            <a:ext cx="3866000" cy="2204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3" t="24289" r="8123" b="10815"/>
          <a:stretch/>
        </p:blipFill>
        <p:spPr>
          <a:xfrm rot="913665">
            <a:off x="8106882" y="901714"/>
            <a:ext cx="3048000" cy="2553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2"/>
          <a:stretch/>
        </p:blipFill>
        <p:spPr>
          <a:xfrm>
            <a:off x="7825042" y="3810687"/>
            <a:ext cx="2875210" cy="2115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088" y="3121254"/>
            <a:ext cx="3000961" cy="29135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3" t="4179" r="18803" b="6649"/>
          <a:stretch/>
        </p:blipFill>
        <p:spPr>
          <a:xfrm>
            <a:off x="5111432" y="1912613"/>
            <a:ext cx="2216728" cy="3168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190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275"/>
    </mc:Choice>
    <mc:Fallback xmlns="">
      <p:transition spd="slow" advTm="35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6" b="8291"/>
          <a:stretch/>
        </p:blipFill>
        <p:spPr>
          <a:xfrm>
            <a:off x="1055255" y="962727"/>
            <a:ext cx="3424382" cy="2824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84" t="15705" r="2861" b="4834"/>
          <a:stretch/>
        </p:blipFill>
        <p:spPr>
          <a:xfrm>
            <a:off x="4739697" y="1698188"/>
            <a:ext cx="2807855" cy="3461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612" y="3786909"/>
            <a:ext cx="3434775" cy="1923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755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57"/>
    </mc:Choice>
    <mc:Fallback xmlns="">
      <p:transition spd="slow" advTm="21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158" y="1174604"/>
            <a:ext cx="4391315" cy="4570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08"/>
          <a:stretch/>
        </p:blipFill>
        <p:spPr>
          <a:xfrm>
            <a:off x="5995164" y="1607128"/>
            <a:ext cx="5202108" cy="38238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774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17"/>
    </mc:Choice>
    <mc:Fallback xmlns="">
      <p:transition spd="slow" advTm="292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04782" y="1092353"/>
            <a:ext cx="100540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1</a:t>
            </a:r>
            <a:endParaRPr lang="ru-RU" sz="9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20273" y="1099740"/>
            <a:ext cx="100540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2</a:t>
            </a:r>
            <a:endParaRPr lang="ru-RU" sz="9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72206" y="1099740"/>
            <a:ext cx="100540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3</a:t>
            </a:r>
            <a:endParaRPr lang="ru-RU" sz="9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80351" y="1092353"/>
            <a:ext cx="100540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4</a:t>
            </a:r>
            <a:endParaRPr lang="ru-RU" sz="9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21675" y="1109588"/>
            <a:ext cx="100540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5</a:t>
            </a:r>
            <a:endParaRPr lang="ru-RU" sz="9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92D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993901" y="1109588"/>
            <a:ext cx="100540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6</a:t>
            </a:r>
            <a:endParaRPr lang="ru-RU" sz="9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932466" y="1110201"/>
            <a:ext cx="100540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7</a:t>
            </a:r>
            <a:endParaRPr lang="ru-RU" sz="9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F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925269" y="1104664"/>
            <a:ext cx="100540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8</a:t>
            </a:r>
            <a:endParaRPr lang="ru-RU" sz="9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960623" y="1085579"/>
            <a:ext cx="100540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9</a:t>
            </a:r>
            <a:endParaRPr lang="ru-RU" sz="9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050772" y="1085579"/>
            <a:ext cx="100540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0</a:t>
            </a:r>
            <a:endParaRPr lang="ru-RU" sz="9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902844" y="3200809"/>
            <a:ext cx="1895071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Black" panose="020B0A04020102020204" pitchFamily="34" charset="0"/>
              </a:rPr>
              <a:t>0</a:t>
            </a:r>
            <a:endParaRPr lang="ru-RU" sz="20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200929" y="3183574"/>
            <a:ext cx="1895071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Black" panose="020B0A04020102020204" pitchFamily="34" charset="0"/>
              </a:rPr>
              <a:t>1</a:t>
            </a:r>
            <a:endParaRPr lang="ru-RU" sz="20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8" name="Звук 1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7555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460"/>
    </mc:Choice>
    <mc:Fallback>
      <p:transition spd="slow" advTm="42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00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100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100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10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10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10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10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10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10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10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10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2" dur="10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3" dur="10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10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10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10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10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6" dur="10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7" dur="10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10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10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3" dur="10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4" dur="10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0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100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0" dur="100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1" dur="100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100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100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7" dur="100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8" dur="100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100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" dur="100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4" dur="100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5" dur="100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100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0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4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006935" y="305068"/>
            <a:ext cx="3605475" cy="62478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 Black" panose="020B0A04020102020204" pitchFamily="34" charset="0"/>
              </a:rPr>
              <a:t>5</a:t>
            </a:r>
            <a:endParaRPr lang="ru-RU" sz="400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4638" y="94826"/>
            <a:ext cx="7882286" cy="701730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50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 Black" panose="020B0A04020102020204" pitchFamily="34" charset="0"/>
              </a:rPr>
              <a:t>19</a:t>
            </a:r>
            <a:endParaRPr lang="ru-RU" sz="450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56" y="1148539"/>
            <a:ext cx="8220362" cy="4571196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0062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663"/>
    </mc:Choice>
    <mc:Fallback>
      <p:transition spd="slow" advTm="54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1" nodeType="click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grpId="1" nodeType="click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8" dur="175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2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4" grpId="1"/>
      <p:bldP spid="5" grpId="0"/>
      <p:bldP spid="5" grpId="1"/>
      <p:bldP spid="5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16" y="664846"/>
            <a:ext cx="2276475" cy="20098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070" y="664846"/>
            <a:ext cx="2276475" cy="20098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125" y="835719"/>
            <a:ext cx="2276475" cy="20098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578" y="936763"/>
            <a:ext cx="2276475" cy="200980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232" y="2424099"/>
            <a:ext cx="2276475" cy="200980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686" y="2549374"/>
            <a:ext cx="2276475" cy="200980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068" y="2611994"/>
            <a:ext cx="2276475" cy="200980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997" y="4183352"/>
            <a:ext cx="2276475" cy="200980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426" y="4177868"/>
            <a:ext cx="2276475" cy="200980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265" y="4177868"/>
            <a:ext cx="2276475" cy="2009802"/>
          </a:xfrm>
          <a:prstGeom prst="rect">
            <a:avLst/>
          </a:prstGeom>
        </p:spPr>
      </p:pic>
      <p:sp>
        <p:nvSpPr>
          <p:cNvPr id="16" name="Стрелка вправо 15"/>
          <p:cNvSpPr/>
          <p:nvPr/>
        </p:nvSpPr>
        <p:spPr>
          <a:xfrm>
            <a:off x="2051470" y="5001595"/>
            <a:ext cx="1228436" cy="7722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1</a:t>
            </a:r>
            <a:endParaRPr lang="uk-UA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Стрелка вправо 16"/>
          <p:cNvSpPr/>
          <p:nvPr/>
        </p:nvSpPr>
        <p:spPr>
          <a:xfrm rot="1937465">
            <a:off x="3280208" y="4400559"/>
            <a:ext cx="1228436" cy="7722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2</a:t>
            </a:r>
            <a:endParaRPr lang="uk-UA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18" name="Стрелка вправо 17"/>
          <p:cNvSpPr/>
          <p:nvPr/>
        </p:nvSpPr>
        <p:spPr>
          <a:xfrm rot="1937465">
            <a:off x="2887504" y="4902399"/>
            <a:ext cx="1228436" cy="7722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3</a:t>
            </a:r>
            <a:endParaRPr lang="uk-UA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26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759"/>
    </mc:Choice>
    <mc:Fallback xmlns="">
      <p:transition spd="slow" advTm="727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7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7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7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7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7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7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7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7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7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247" y="1857364"/>
            <a:ext cx="466725" cy="2276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06537" y="1857364"/>
            <a:ext cx="466725" cy="2276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20757" y="1857364"/>
            <a:ext cx="466725" cy="2276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43382" y="1857364"/>
            <a:ext cx="466725" cy="2276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77909" y="1857364"/>
            <a:ext cx="466725" cy="2276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65515" y="1857364"/>
            <a:ext cx="466725" cy="2276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43763" y="1857364"/>
            <a:ext cx="466725" cy="2276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22011" y="1857364"/>
            <a:ext cx="466725" cy="2276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89234" y="1857364"/>
            <a:ext cx="466725" cy="2276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9005" y="1857364"/>
            <a:ext cx="466725" cy="2276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41673" y="1139311"/>
            <a:ext cx="3195782" cy="3712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821" y="2949857"/>
            <a:ext cx="2678706" cy="380408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676744" y="636295"/>
            <a:ext cx="841288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1 десяток </a:t>
            </a:r>
            <a:r>
              <a:rPr lang="ru-RU" sz="3200" b="0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складаєтся</a:t>
            </a:r>
            <a:r>
              <a:rPr lang="ru-RU" sz="32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 з 10 </a:t>
            </a:r>
            <a:r>
              <a:rPr lang="ru-RU" sz="3200" b="0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одиниць</a:t>
            </a:r>
            <a:endParaRPr lang="ru-RU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7" name="Звук 1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703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944"/>
    </mc:Choice>
    <mc:Fallback xmlns="">
      <p:transition spd="slow" advTm="49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729 -0.04306 C -0.05351 -0.04676 -0.05052 -0.05186 -0.04674 -0.05533 C -0.03085 -0.06968 -0.04427 -0.05232 -0.02851 -0.06945 C 0.00769 -0.1088 0.04206 -0.14977 0.08217 -0.18241 C 0.10105 -0.19792 0.12032 -0.21412 0.13959 -0.22894 C 0.15066 -0.2375 0.16394 -0.23936 0.17605 -0.24306 C 0.18959 -0.26227 0.21055 -0.24422 0.22448 -0.23496 C 0.26967 -0.20487 0.30157 -0.15348 0.32904 -0.09769 C 0.32956 -0.09422 0.32982 -0.09075 0.3306 -0.0875 C 0.33138 -0.08334 0.33373 -0.07547 0.33373 -0.07524 C 0.33321 -0.07084 0.33373 -0.06551 0.33217 -0.06135 C 0.32982 -0.0551 0.32409 -0.05093 0.31993 -0.04723 C 0.34428 -0.04399 0.32904 -0.04977 0.33959 -0.03496 C 0.34219 -0.025 0.34571 -0.02524 0.34571 -0.01274 " pathEditMode="relative" rAng="0" ptsTypes="AAAAAAAAAAAA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43" y="-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44444E-6 C 0.06289 -0.00556 0.12122 -0.02315 0.18333 -0.03033 C 0.21471 -0.0338 0.30417 -0.03403 0.31211 -0.03426 C 0.32604 -0.03889 0.33503 -0.03774 0.35 -0.03635 C 0.35664 -0.03218 0.36289 -0.03056 0.36979 -0.02825 C 0.3819 -0.02963 0.39622 -0.02871 0.40768 -0.03635 " pathEditMode="relative" rAng="0" ptsTypes="AAAA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78" y="-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44444E-6 C 0.00104 0.00925 0.00195 0.01805 0.00586 0.02615 C 0.01094 0.03634 0.04128 0.03726 0.04844 0.03819 C 0.13086 0.03657 0.21159 0.02685 0.29388 0.02407 C 0.30404 0.0199 0.31159 0.01018 0.32253 0.00787 C 0.34726 0.00231 0.372 0.00138 0.39687 4.44444E-6 C 0.3901 -0.02338 0.38138 -0.0463 0.37721 -0.07084 C 0.37865 -0.08612 0.37539 -0.09561 0.39232 -0.08496 C 0.39466 -0.08357 0.40169 -0.06783 0.40299 -0.06482 C 0.4082 -0.05116 0.41211 -0.0375 0.4181 -0.02431 C 0.42148 -0.00857 0.42708 0.00625 0.43021 0.02222 C 0.43216 0.03217 0.43112 0.03703 0.43633 0.04444 C 0.43633 0.04467 0.43437 0.04166 0.43333 0.04027 C 0.43281 0.0375 0.43294 0.03449 0.43177 0.03217 C 0.43073 0.03009 0.42825 0.03032 0.42721 0.02824 C 0.42552 0.02453 0.42513 0.02013 0.42409 0.01597 C 0.42344 0.01319 0.41471 0.00509 0.41354 0.00393 C 0.41263 0.00208 0.40872 -0.0051 0.40898 -0.00811 C 0.41003 -0.01528 0.42174 -0.01505 0.42565 -0.01621 C 0.42357 -0.02385 0.42253 -0.0257 0.41667 -0.02848 C 0.41354 -0.0257 0.41055 -0.02315 0.40742 -0.02037 C 0.40638 -0.01945 0.40195 -0.03519 0.40143 -0.03658 " pathEditMode="relative" rAng="0" ptsTypes="AAAAAAAAAAAAAAAAAAAA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10" y="-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44444E-6 C 0.02812 -0.00255 0.05533 -0.00764 0.08333 -0.01019 C 0.09895 -0.01158 0.13033 -0.01412 0.13033 -0.01389 C 0.17122 -0.01297 0.21211 -0.00926 0.25299 -0.01204 C 0.27825 -0.02246 0.30455 -0.03241 0.33033 -0.04051 C 0.34752 -0.04607 0.36601 -0.04769 0.38333 -0.05255 C 0.38489 -0.05394 0.38685 -0.05463 0.38789 -0.05649 C 0.39257 -0.06412 0.38867 -0.07987 0.39388 -0.08681 C 0.39492 -0.0882 0.39687 -0.0882 0.39843 -0.08889 C 0.4 -0.0882 0.40195 -0.0882 0.40299 -0.08681 C 0.40455 -0.08473 0.40468 -0.08125 0.40612 -0.07871 C 0.40729 -0.07639 0.40924 -0.07477 0.41054 -0.07269 C 0.41185 -0.07084 0.41263 -0.06875 0.41367 -0.06667 C 0.41562 -0.05857 0.41666 -0.05255 0.42278 -0.06065 C 0.42122 -0.08149 0.42122 -0.07408 0.42122 -0.08287 " pathEditMode="relative" rAng="0" ptsTypes="AAAAAAAAAAAAA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33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44444E-6 C 0.02865 0.01504 0.06602 0.00694 0.09388 0.00601 C 0.13894 0.003 0.18386 -0.00371 0.22878 -0.00811 C 0.24336 -0.0095 0.2655 -0.01204 0.27878 -0.01412 C 0.28594 -0.01528 0.3 -0.01829 0.3 -0.01806 C 0.32123 -0.03727 0.34467 -0.05417 0.36967 -0.06274 C 0.37904 -0.06598 0.38894 -0.06389 0.39844 -0.06459 C 0.40586 -0.06806 0.41355 -0.06968 0.42123 -0.07269 C 0.42279 -0.07408 0.42409 -0.0757 0.42565 -0.07686 C 0.42709 -0.07778 0.43021 -0.07871 0.43021 -0.07848 " pathEditMode="relative" rAng="0" ptsTypes="AAAAAAAA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10" y="-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487 -0.03125 L 0.5944 0.0002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4" y="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75 0.09467 C 0.33437 0.05532 0.53125 0.01597 0.60989 0.0002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20" y="-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779 0.12592 L 0.62539 -0.0104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80" y="-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19 0.07361 L 0.75092 -0.0419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30" y="-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44444E-6 L 0.79544 -0.04213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766" y="-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22270" y="1075872"/>
            <a:ext cx="247650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11386" y="1075876"/>
            <a:ext cx="247650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22586" y="1075875"/>
            <a:ext cx="247650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33786" y="1075874"/>
            <a:ext cx="247650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44986" y="1075874"/>
            <a:ext cx="247650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56186" y="1075874"/>
            <a:ext cx="247650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59881" y="1075873"/>
            <a:ext cx="247650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98443" y="1075873"/>
            <a:ext cx="247650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41971" y="1075873"/>
            <a:ext cx="247650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11070" y="1075872"/>
            <a:ext cx="247650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61527" y="2789381"/>
            <a:ext cx="2022764" cy="3094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Звук 1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608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834"/>
    </mc:Choice>
    <mc:Fallback xmlns="">
      <p:transition spd="slow" advTm="358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10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111E-6 L -2.70833E-6 0.2 C -2.70833E-6 0.28958 0.07305 0.4 0.13242 0.4 L 0.26485 0.4 " pathEditMode="relative" rAng="0" ptsTypes="AAAA">
                                      <p:cBhvr>
                                        <p:cTn id="6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42" y="2000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3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11111E-6 L 3.95833E-6 0.21273 C 3.95833E-6 0.30787 0.06132 0.42546 0.11119 0.42546 L 0.22252 0.42546 " pathEditMode="relative" rAng="0" ptsTypes="AAAA">
                                      <p:cBhvr>
                                        <p:cTn id="6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0" y="21273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3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6.25E-7 0.21065 C 6.25E-7 0.30509 0.04531 0.42153 0.08203 0.42153 L 0.16419 0.42153 " pathEditMode="relative" rAng="0" ptsTypes="AAAA">
                                      <p:cBhvr>
                                        <p:cTn id="6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03" y="21065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111E-6 L -2.70833E-6 0.22222 C -2.70833E-6 0.32176 0.02136 0.44444 0.0388 0.44444 L 0.07761 0.44444 " pathEditMode="relative" rAng="0" ptsTypes="AAAA">
                                      <p:cBhvr>
                                        <p:cTn id="6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0" y="22222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11111E-6 L 0.02994 0.40949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7" y="20463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-0.01498 0.44583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5" y="22292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3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111E-6 L 4.79167E-6 0.21342 C 4.79167E-6 0.30903 -0.02618 0.42685 -0.04727 0.42685 L -0.09441 0.42685 " pathEditMode="relative" rAng="0" ptsTypes="AAAA">
                                      <p:cBhvr>
                                        <p:cTn id="7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27" y="21343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3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11111E-6 L -2.91667E-6 0.2162 C -2.91667E-6 0.31296 -0.03554 0.43241 -0.06432 0.43241 L -0.12851 0.43241 " pathEditMode="relative" rAng="0" ptsTypes="AAAA">
                                      <p:cBhvr>
                                        <p:cTn id="7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32" y="21620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11111E-6 L -3.75E-6 0.21412 C -3.75E-6 0.30995 -0.04609 0.42824 -0.08346 0.42824 L -0.16692 0.42824 " pathEditMode="relative" rAng="0" ptsTypes="AAAA">
                                      <p:cBhvr>
                                        <p:cTn id="7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46" y="21412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3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11111E-6 L 2.91667E-6 0.2081 C 2.91667E-6 0.30116 -0.06172 0.4162 -0.11159 0.4162 L -0.22305 0.4162 " pathEditMode="relative" rAng="0" ptsTypes="AAAA">
                                      <p:cBhvr>
                                        <p:cTn id="7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59" y="2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2.8|3.3|3.4|3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0.8|0.9|0.8|0.9|0.7|0.7|0.8|0.7|0.7|4|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8|8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3.9|4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3|1|2.7|0.7|1.3|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|3.5|2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5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1.4|1.4|1.5|1.5|1.5|1.5|1.4|1.4|1.6|12.2|3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1.9|3.3|17.9|3.9|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1|1.6|1.4|1.4|1.4|1.5|1.5|1.2|1.3|1.5|7.7|2.3|2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7|1.3|0.8|1.1|1.1|0.7|1.2|0.9|1.1|0.9|1.9|8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1.2|1.2|1.2|1.2|1.3|1.2|1.3|1.2|1.3|6|2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3.2|0.4|2.4|0.6|0.5|2.3|0.6|0.6|0.6|5.2|3.2|0.5|2.4|0.5|0.6|2.5|0.6|0.6|0.8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</TotalTime>
  <Words>130</Words>
  <Application>Microsoft Office PowerPoint</Application>
  <PresentationFormat>Широкоэкранный</PresentationFormat>
  <Paragraphs>52</Paragraphs>
  <Slides>18</Slides>
  <Notes>0</Notes>
  <HiddenSlides>0</HiddenSlides>
  <MMClips>18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Arial Black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Екатерина Корягина</dc:creator>
  <cp:lastModifiedBy>Екатерина Корягина</cp:lastModifiedBy>
  <cp:revision>34</cp:revision>
  <dcterms:created xsi:type="dcterms:W3CDTF">2020-04-01T17:19:49Z</dcterms:created>
  <dcterms:modified xsi:type="dcterms:W3CDTF">2020-04-02T17:47:47Z</dcterms:modified>
</cp:coreProperties>
</file>