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PT Sans Narrow"/>
      <p:regular r:id="rId19"/>
      <p:bold r:id="rId20"/>
    </p:embeddedFont>
    <p:embeddedFont>
      <p:font typeface="Open Sans"/>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TSansNarrow-bold.fntdata"/><Relationship Id="rId11" Type="http://schemas.openxmlformats.org/officeDocument/2006/relationships/slide" Target="slides/slide6.xml"/><Relationship Id="rId22" Type="http://schemas.openxmlformats.org/officeDocument/2006/relationships/font" Target="fonts/OpenSans-bold.fntdata"/><Relationship Id="rId10" Type="http://schemas.openxmlformats.org/officeDocument/2006/relationships/slide" Target="slides/slide5.xml"/><Relationship Id="rId21" Type="http://schemas.openxmlformats.org/officeDocument/2006/relationships/font" Target="fonts/OpenSans-regular.fntdata"/><Relationship Id="rId13" Type="http://schemas.openxmlformats.org/officeDocument/2006/relationships/slide" Target="slides/slide8.xml"/><Relationship Id="rId24" Type="http://schemas.openxmlformats.org/officeDocument/2006/relationships/font" Target="fonts/OpenSans-boldItalic.fntdata"/><Relationship Id="rId12" Type="http://schemas.openxmlformats.org/officeDocument/2006/relationships/slide" Target="slides/slide7.xml"/><Relationship Id="rId23" Type="http://schemas.openxmlformats.org/officeDocument/2006/relationships/font" Target="fonts/OpenSans-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PTSansNarrow-regular.fntdata"/><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Google Shape;6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Google Shape;130;g72e1daa7b1_2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72e1daa7b1_2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g72e1daa7b1_2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72e1daa7b1_2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g72e1daa7b1_2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72e1daa7b1_2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g72e1daa7b1_2_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72e1daa7b1_2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Google Shape;70;g72e1daa7b1_1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72e1daa7b1_1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Google Shape;77;g72e1daa7b1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72e1daa7b1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Google Shape;84;g72e1daa7b1_1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72e1daa7b1_1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g72e1daa7b1_2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72e1daa7b1_2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g72e1daa7b1_1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72e1daa7b1_1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Google Shape;107;g72e1daa7b1_2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72e1daa7b1_2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g72e1daa7b1_2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72e1daa7b1_2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Google Shape;121;g72e1daa7b1_2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72e1daa7b1_2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cap="flat" cmpd="sng" w="76200">
            <a:solidFill>
              <a:schemeClr val="lt2"/>
            </a:solidFill>
            <a:prstDash val="solid"/>
            <a:round/>
            <a:headEnd len="sm" w="sm" type="none"/>
            <a:tailEnd len="sm" w="sm" type="none"/>
          </a:ln>
        </p:spPr>
      </p:cxnSp>
      <p:cxnSp>
        <p:nvCxnSpPr>
          <p:cNvPr id="11" name="Google Shape;11;p2"/>
          <p:cNvCxnSpPr/>
          <p:nvPr/>
        </p:nvCxnSpPr>
        <p:spPr>
          <a:xfrm>
            <a:off x="1575035" y="3158252"/>
            <a:ext cx="562200" cy="0"/>
          </a:xfrm>
          <a:prstGeom prst="straightConnector1">
            <a:avLst/>
          </a:prstGeom>
          <a:noFill/>
          <a:ln cap="flat" cmpd="sng" w="76200">
            <a:solidFill>
              <a:schemeClr val="lt2"/>
            </a:solidFill>
            <a:prstDash val="solid"/>
            <a:round/>
            <a:headEnd len="sm" w="sm" type="none"/>
            <a:tailEnd len="sm" w="sm" type="none"/>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4" name="Google Shape;14;p2"/>
            <p:cNvCxnSpPr/>
            <p:nvPr/>
          </p:nvCxnSpPr>
          <p:spPr>
            <a:xfrm rot="10800000">
              <a:off x="1346429" y="1163700"/>
              <a:ext cx="6452100" cy="0"/>
            </a:xfrm>
            <a:prstGeom prst="straightConnector1">
              <a:avLst/>
            </a:prstGeom>
            <a:noFill/>
            <a:ln cap="flat" cmpd="sng" w="9525">
              <a:solidFill>
                <a:schemeClr val="accent3"/>
              </a:solidFill>
              <a:prstDash val="solid"/>
              <a:round/>
              <a:headEnd len="sm" w="sm" type="none"/>
              <a:tailEnd len="sm" w="sm" type="none"/>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7" name="Google Shape;17;p2"/>
            <p:cNvCxnSpPr/>
            <p:nvPr/>
          </p:nvCxnSpPr>
          <p:spPr>
            <a:xfrm>
              <a:off x="1346435" y="3969088"/>
              <a:ext cx="6452100" cy="0"/>
            </a:xfrm>
            <a:prstGeom prst="straightConnector1">
              <a:avLst/>
            </a:prstGeom>
            <a:noFill/>
            <a:ln cap="flat" cmpd="sng" w="9525">
              <a:solidFill>
                <a:schemeClr val="accent3"/>
              </a:solidFill>
              <a:prstDash val="solid"/>
              <a:round/>
              <a:headEnd len="sm" w="sm" type="none"/>
              <a:tailEnd len="sm" w="sm" type="none"/>
            </a:ln>
          </p:spPr>
        </p:cxnSp>
      </p:grpSp>
      <p:sp>
        <p:nvSpPr>
          <p:cNvPr id="18" name="Google Shape;18;p2"/>
          <p:cNvSpPr txBox="1"/>
          <p:nvPr>
            <p:ph type="ctrTitle"/>
          </p:nvPr>
        </p:nvSpPr>
        <p:spPr>
          <a:xfrm>
            <a:off x="1004150" y="1751764"/>
            <a:ext cx="7136700" cy="1022400"/>
          </a:xfrm>
          <a:prstGeom prst="rect">
            <a:avLst/>
          </a:prstGeom>
        </p:spPr>
        <p:txBody>
          <a:bodyPr anchorCtr="0" anchor="b" bIns="91425" lIns="91425" spcFirstLastPara="1" rIns="91425" wrap="square" tIns="91425">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9" name="Google Shape;19;p2"/>
          <p:cNvSpPr txBox="1"/>
          <p:nvPr>
            <p:ph idx="1" type="subTitle"/>
          </p:nvPr>
        </p:nvSpPr>
        <p:spPr>
          <a:xfrm>
            <a:off x="2137225" y="2850039"/>
            <a:ext cx="48705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20" name="Google Shape;20;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5"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1"/>
          <p:cNvSpPr txBox="1"/>
          <p:nvPr>
            <p:ph hasCustomPrompt="1" type="title"/>
          </p:nvPr>
        </p:nvSpPr>
        <p:spPr>
          <a:xfrm>
            <a:off x="311700" y="1304850"/>
            <a:ext cx="85206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p:nvPr>
            <p:ph idx="1" type="body"/>
          </p:nvPr>
        </p:nvSpPr>
        <p:spPr>
          <a:xfrm>
            <a:off x="311700" y="299565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9" name="Google Shape;5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0" name="Shape 60"/>
        <p:cNvGrpSpPr/>
        <p:nvPr/>
      </p:nvGrpSpPr>
      <p:grpSpPr>
        <a:xfrm>
          <a:off x="0" y="0"/>
          <a:ext cx="0" cy="0"/>
          <a:chOff x="0" y="0"/>
          <a:chExt cx="0" cy="0"/>
        </a:xfrm>
      </p:grpSpPr>
      <p:sp>
        <p:nvSpPr>
          <p:cNvPr id="61" name="Google Shape;6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txBox="1"/>
          <p:nvPr>
            <p:ph type="title"/>
          </p:nvPr>
        </p:nvSpPr>
        <p:spPr>
          <a:xfrm>
            <a:off x="311700" y="814800"/>
            <a:ext cx="8571300" cy="9420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p:txBody>
      </p:sp>
      <p:sp>
        <p:nvSpPr>
          <p:cNvPr id="24" name="Google Shape;24;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5"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8" name="Google Shape;28;p4"/>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9" name="Google Shape;2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0" name="Shape 30"/>
        <p:cNvGrpSpPr/>
        <p:nvPr/>
      </p:nvGrpSpPr>
      <p:grpSpPr>
        <a:xfrm>
          <a:off x="0" y="0"/>
          <a:ext cx="0" cy="0"/>
          <a:chOff x="0" y="0"/>
          <a:chExt cx="0" cy="0"/>
        </a:xfrm>
      </p:grpSpPr>
      <p:sp>
        <p:nvSpPr>
          <p:cNvPr id="31" name="Google Shape;31;p5"/>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2" name="Google Shape;32;p5"/>
          <p:cNvSpPr txBox="1"/>
          <p:nvPr>
            <p:ph idx="1" type="body"/>
          </p:nvPr>
        </p:nvSpPr>
        <p:spPr>
          <a:xfrm>
            <a:off x="311700" y="1266175"/>
            <a:ext cx="3999900" cy="33027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3" name="Google Shape;33;p5"/>
          <p:cNvSpPr txBox="1"/>
          <p:nvPr>
            <p:ph idx="2" type="body"/>
          </p:nvPr>
        </p:nvSpPr>
        <p:spPr>
          <a:xfrm>
            <a:off x="4832400" y="1266175"/>
            <a:ext cx="3999900" cy="33027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7" name="Google Shape;3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8" name="Shape 38"/>
        <p:cNvGrpSpPr/>
        <p:nvPr/>
      </p:nvGrpSpPr>
      <p:grpSpPr>
        <a:xfrm>
          <a:off x="0" y="0"/>
          <a:ext cx="0" cy="0"/>
          <a:chOff x="0" y="0"/>
          <a:chExt cx="0" cy="0"/>
        </a:xfrm>
      </p:grpSpPr>
      <p:sp>
        <p:nvSpPr>
          <p:cNvPr id="39" name="Google Shape;3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1" name="Google Shape;4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6"/>
        </a:solidFill>
      </p:bgPr>
    </p:bg>
    <p:spTree>
      <p:nvGrpSpPr>
        <p:cNvPr id="42" name="Shape 42"/>
        <p:cNvGrpSpPr/>
        <p:nvPr/>
      </p:nvGrpSpPr>
      <p:grpSpPr>
        <a:xfrm>
          <a:off x="0" y="0"/>
          <a:ext cx="0" cy="0"/>
          <a:chOff x="0" y="0"/>
          <a:chExt cx="0" cy="0"/>
        </a:xfrm>
      </p:grpSpPr>
      <p:sp>
        <p:nvSpPr>
          <p:cNvPr id="43" name="Google Shape;43;p8"/>
          <p:cNvSpPr txBox="1"/>
          <p:nvPr>
            <p:ph type="title"/>
          </p:nvPr>
        </p:nvSpPr>
        <p:spPr>
          <a:xfrm>
            <a:off x="490250" y="526350"/>
            <a:ext cx="56136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2"/>
              </a:buClr>
              <a:buSzPts val="5400"/>
              <a:buNone/>
              <a:defRPr b="0" sz="5400">
                <a:solidFill>
                  <a:schemeClr val="dk2"/>
                </a:solidFill>
              </a:defRPr>
            </a:lvl1pPr>
            <a:lvl2pPr lvl="1">
              <a:spcBef>
                <a:spcPts val="0"/>
              </a:spcBef>
              <a:spcAft>
                <a:spcPts val="0"/>
              </a:spcAft>
              <a:buClr>
                <a:schemeClr val="dk2"/>
              </a:buClr>
              <a:buSzPts val="5400"/>
              <a:buNone/>
              <a:defRPr b="0" sz="5400">
                <a:solidFill>
                  <a:schemeClr val="dk2"/>
                </a:solidFill>
              </a:defRPr>
            </a:lvl2pPr>
            <a:lvl3pPr lvl="2">
              <a:spcBef>
                <a:spcPts val="0"/>
              </a:spcBef>
              <a:spcAft>
                <a:spcPts val="0"/>
              </a:spcAft>
              <a:buClr>
                <a:schemeClr val="dk2"/>
              </a:buClr>
              <a:buSzPts val="5400"/>
              <a:buNone/>
              <a:defRPr b="0" sz="5400">
                <a:solidFill>
                  <a:schemeClr val="dk2"/>
                </a:solidFill>
              </a:defRPr>
            </a:lvl3pPr>
            <a:lvl4pPr lvl="3">
              <a:spcBef>
                <a:spcPts val="0"/>
              </a:spcBef>
              <a:spcAft>
                <a:spcPts val="0"/>
              </a:spcAft>
              <a:buClr>
                <a:schemeClr val="dk2"/>
              </a:buClr>
              <a:buSzPts val="5400"/>
              <a:buNone/>
              <a:defRPr b="0" sz="5400">
                <a:solidFill>
                  <a:schemeClr val="dk2"/>
                </a:solidFill>
              </a:defRPr>
            </a:lvl4pPr>
            <a:lvl5pPr lvl="4">
              <a:spcBef>
                <a:spcPts val="0"/>
              </a:spcBef>
              <a:spcAft>
                <a:spcPts val="0"/>
              </a:spcAft>
              <a:buClr>
                <a:schemeClr val="dk2"/>
              </a:buClr>
              <a:buSzPts val="5400"/>
              <a:buNone/>
              <a:defRPr b="0" sz="5400">
                <a:solidFill>
                  <a:schemeClr val="dk2"/>
                </a:solidFill>
              </a:defRPr>
            </a:lvl5pPr>
            <a:lvl6pPr lvl="5">
              <a:spcBef>
                <a:spcPts val="0"/>
              </a:spcBef>
              <a:spcAft>
                <a:spcPts val="0"/>
              </a:spcAft>
              <a:buClr>
                <a:schemeClr val="dk2"/>
              </a:buClr>
              <a:buSzPts val="5400"/>
              <a:buNone/>
              <a:defRPr b="0" sz="5400">
                <a:solidFill>
                  <a:schemeClr val="dk2"/>
                </a:solidFill>
              </a:defRPr>
            </a:lvl6pPr>
            <a:lvl7pPr lvl="6">
              <a:spcBef>
                <a:spcPts val="0"/>
              </a:spcBef>
              <a:spcAft>
                <a:spcPts val="0"/>
              </a:spcAft>
              <a:buClr>
                <a:schemeClr val="dk2"/>
              </a:buClr>
              <a:buSzPts val="5400"/>
              <a:buNone/>
              <a:defRPr b="0" sz="5400">
                <a:solidFill>
                  <a:schemeClr val="dk2"/>
                </a:solidFill>
              </a:defRPr>
            </a:lvl7pPr>
            <a:lvl8pPr lvl="7">
              <a:spcBef>
                <a:spcPts val="0"/>
              </a:spcBef>
              <a:spcAft>
                <a:spcPts val="0"/>
              </a:spcAft>
              <a:buClr>
                <a:schemeClr val="dk2"/>
              </a:buClr>
              <a:buSzPts val="5400"/>
              <a:buNone/>
              <a:defRPr b="0" sz="5400">
                <a:solidFill>
                  <a:schemeClr val="dk2"/>
                </a:solidFill>
              </a:defRPr>
            </a:lvl8pPr>
            <a:lvl9pPr lvl="8">
              <a:spcBef>
                <a:spcPts val="0"/>
              </a:spcBef>
              <a:spcAft>
                <a:spcPts val="0"/>
              </a:spcAft>
              <a:buClr>
                <a:schemeClr val="dk2"/>
              </a:buClr>
              <a:buSzPts val="5400"/>
              <a:buNone/>
              <a:defRPr b="0" sz="5400">
                <a:solidFill>
                  <a:schemeClr val="dk2"/>
                </a:solidFill>
              </a:defRPr>
            </a:lvl9pPr>
          </a:lstStyle>
          <a:p/>
        </p:txBody>
      </p:sp>
      <p:sp>
        <p:nvSpPr>
          <p:cNvPr id="44" name="Google Shape;4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7" name="Google Shape;47;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8" name="Google Shape;48;p9"/>
          <p:cNvSpPr txBox="1"/>
          <p:nvPr>
            <p:ph type="title"/>
          </p:nvPr>
        </p:nvSpPr>
        <p:spPr>
          <a:xfrm>
            <a:off x="265500" y="1039675"/>
            <a:ext cx="4045200" cy="16758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9" name="Google Shape;49;p9"/>
          <p:cNvSpPr txBox="1"/>
          <p:nvPr>
            <p:ph idx="1" type="subTitle"/>
          </p:nvPr>
        </p:nvSpPr>
        <p:spPr>
          <a:xfrm>
            <a:off x="265500" y="27268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2" name="Shape 52"/>
        <p:cNvGrpSpPr/>
        <p:nvPr/>
      </p:nvGrpSpPr>
      <p:grpSpPr>
        <a:xfrm>
          <a:off x="0" y="0"/>
          <a:ext cx="0" cy="0"/>
          <a:chOff x="0" y="0"/>
          <a:chExt cx="0" cy="0"/>
        </a:xfrm>
      </p:grpSpPr>
      <p:sp>
        <p:nvSpPr>
          <p:cNvPr id="53" name="Google Shape;53;p10"/>
          <p:cNvSpPr txBox="1"/>
          <p:nvPr>
            <p:ph idx="1" type="body"/>
          </p:nvPr>
        </p:nvSpPr>
        <p:spPr>
          <a:xfrm>
            <a:off x="311700" y="4230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54" name="Google Shape;54;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trop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Google Shape;7;p1"/>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indent="-317500" lvl="1" marL="9144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indent="-317500" lvl="2" marL="13716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indent="-317500" lvl="3" marL="18288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uk"/>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www.youtube.com/watch?v=8MvFB_Lw4Us" TargetMode="Externa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2.png"/><Relationship Id="rId4" Type="http://schemas.openxmlformats.org/officeDocument/2006/relationships/image" Target="../media/image8.png"/><Relationship Id="rId5"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www.youtube.com/watch?v=PraN5ZoSjiY" TargetMode="External"/><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www.youtube.com/watch?v=fN1Cyr0ZK9M" TargetMode="External"/><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www.youtube.com/watch?v=lW5TXrKbsq4" TargetMode="Externa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www.youtube.com/watch?v=prqD9zH-h3Q" TargetMode="Externa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learningapps.org/view10436649?fbclid=IwAR316lFrAS23eOuq7phLeLKrcy5Go8QkxsmInysOXKwuJ0thqc8GGIu9h7Q" TargetMode="External"/><Relationship Id="rId4" Type="http://schemas.openxmlformats.org/officeDocument/2006/relationships/hyperlink" Target="https://learningapps.org/view10436649?fbclid=IwAR316lFrAS23eOuq7phLeLKrcy5Go8QkxsmInysOXKwuJ0thqc8GGIu9h7Q" TargetMode="External"/><Relationship Id="rId5" Type="http://schemas.openxmlformats.org/officeDocument/2006/relationships/image" Target="../media/image13.jpg"/><Relationship Id="rId6" Type="http://schemas.openxmlformats.org/officeDocument/2006/relationships/image" Target="../media/image6.jpg"/><Relationship Id="rId7" Type="http://schemas.openxmlformats.org/officeDocument/2006/relationships/image" Target="../media/image1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www.youtube.com/watch?v=l4WNrvVjiTw" TargetMode="Externa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5.jpg"/><Relationship Id="rId4" Type="http://schemas.openxmlformats.org/officeDocument/2006/relationships/image" Target="../media/image17.jpg"/><Relationship Id="rId5"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A2C4C9"/>
        </a:solidFill>
      </p:bgPr>
    </p:bg>
    <p:spTree>
      <p:nvGrpSpPr>
        <p:cNvPr id="65" name="Shape 65"/>
        <p:cNvGrpSpPr/>
        <p:nvPr/>
      </p:nvGrpSpPr>
      <p:grpSpPr>
        <a:xfrm>
          <a:off x="0" y="0"/>
          <a:ext cx="0" cy="0"/>
          <a:chOff x="0" y="0"/>
          <a:chExt cx="0" cy="0"/>
        </a:xfrm>
      </p:grpSpPr>
      <p:sp>
        <p:nvSpPr>
          <p:cNvPr id="66" name="Google Shape;66;p13"/>
          <p:cNvSpPr txBox="1"/>
          <p:nvPr>
            <p:ph type="ctrTitle"/>
          </p:nvPr>
        </p:nvSpPr>
        <p:spPr>
          <a:xfrm>
            <a:off x="2137225" y="1456102"/>
            <a:ext cx="7136700" cy="1115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uk">
                <a:latin typeface="Comic Sans MS"/>
                <a:ea typeface="Comic Sans MS"/>
                <a:cs typeface="Comic Sans MS"/>
                <a:sym typeface="Comic Sans MS"/>
              </a:rPr>
              <a:t>Form 1</a:t>
            </a:r>
            <a:endParaRPr>
              <a:latin typeface="Comic Sans MS"/>
              <a:ea typeface="Comic Sans MS"/>
              <a:cs typeface="Comic Sans MS"/>
              <a:sym typeface="Comic Sans MS"/>
            </a:endParaRPr>
          </a:p>
          <a:p>
            <a:pPr indent="0" lvl="0" marL="0" rtl="0" algn="ctr">
              <a:spcBef>
                <a:spcPts val="0"/>
              </a:spcBef>
              <a:spcAft>
                <a:spcPts val="0"/>
              </a:spcAft>
              <a:buNone/>
            </a:pPr>
            <a:r>
              <a:t/>
            </a:r>
            <a:endParaRPr>
              <a:latin typeface="Comic Sans MS"/>
              <a:ea typeface="Comic Sans MS"/>
              <a:cs typeface="Comic Sans MS"/>
              <a:sym typeface="Comic Sans MS"/>
            </a:endParaRPr>
          </a:p>
          <a:p>
            <a:pPr indent="0" lvl="0" marL="0" rtl="0" algn="ctr">
              <a:spcBef>
                <a:spcPts val="0"/>
              </a:spcBef>
              <a:spcAft>
                <a:spcPts val="0"/>
              </a:spcAft>
              <a:buNone/>
            </a:pPr>
            <a:r>
              <a:rPr lang="uk">
                <a:latin typeface="Comic Sans MS"/>
                <a:ea typeface="Comic Sans MS"/>
                <a:cs typeface="Comic Sans MS"/>
                <a:sym typeface="Comic Sans MS"/>
              </a:rPr>
              <a:t>Food</a:t>
            </a:r>
            <a:endParaRPr>
              <a:latin typeface="Comic Sans MS"/>
              <a:ea typeface="Comic Sans MS"/>
              <a:cs typeface="Comic Sans MS"/>
              <a:sym typeface="Comic Sans MS"/>
            </a:endParaRPr>
          </a:p>
        </p:txBody>
      </p:sp>
      <p:sp>
        <p:nvSpPr>
          <p:cNvPr id="67" name="Google Shape;67;p13"/>
          <p:cNvSpPr txBox="1"/>
          <p:nvPr>
            <p:ph idx="1" type="subTitle"/>
          </p:nvPr>
        </p:nvSpPr>
        <p:spPr>
          <a:xfrm>
            <a:off x="3746125" y="3271450"/>
            <a:ext cx="5172300" cy="1728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uk">
                <a:solidFill>
                  <a:schemeClr val="accent1"/>
                </a:solidFill>
              </a:rPr>
              <a:t>Семенова Римма Сергіївна, учитель англійської мови </a:t>
            </a:r>
            <a:endParaRPr>
              <a:solidFill>
                <a:schemeClr val="accent1"/>
              </a:solidFill>
            </a:endParaRPr>
          </a:p>
          <a:p>
            <a:pPr indent="0" lvl="0" marL="0" rtl="0" algn="ctr">
              <a:spcBef>
                <a:spcPts val="0"/>
              </a:spcBef>
              <a:spcAft>
                <a:spcPts val="0"/>
              </a:spcAft>
              <a:buNone/>
            </a:pPr>
            <a:r>
              <a:rPr lang="uk">
                <a:solidFill>
                  <a:schemeClr val="accent1"/>
                </a:solidFill>
              </a:rPr>
              <a:t>КЗ “Богодухівський ліцей №2”, спеціаліст вищої кваліфікаційної категорії</a:t>
            </a:r>
            <a:endParaRPr>
              <a:solidFill>
                <a:schemeClr val="accent1"/>
              </a:solidFill>
            </a:endParaRPr>
          </a:p>
        </p:txBody>
      </p:sp>
      <p:pic>
        <p:nvPicPr>
          <p:cNvPr id="68" name="Google Shape;68;p13"/>
          <p:cNvPicPr preferRelativeResize="0"/>
          <p:nvPr/>
        </p:nvPicPr>
        <p:blipFill>
          <a:blip r:embed="rId3">
            <a:alphaModFix/>
          </a:blip>
          <a:stretch>
            <a:fillRect/>
          </a:stretch>
        </p:blipFill>
        <p:spPr>
          <a:xfrm>
            <a:off x="1281400" y="1407888"/>
            <a:ext cx="2893152" cy="232772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A2C4C9"/>
        </a:solidFill>
      </p:bgPr>
    </p:bg>
    <p:spTree>
      <p:nvGrpSpPr>
        <p:cNvPr id="132" name="Shape 132"/>
        <p:cNvGrpSpPr/>
        <p:nvPr/>
      </p:nvGrpSpPr>
      <p:grpSpPr>
        <a:xfrm>
          <a:off x="0" y="0"/>
          <a:ext cx="0" cy="0"/>
          <a:chOff x="0" y="0"/>
          <a:chExt cx="0" cy="0"/>
        </a:xfrm>
      </p:grpSpPr>
      <p:sp>
        <p:nvSpPr>
          <p:cNvPr id="133" name="Google Shape;133;p22"/>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22"/>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descr="Let's read! A short simple video to help practice reading three letter words with short vowel &quot;a&quot;&#10;&#10;Read more three letter words: &#10;&#10;Let's Read Three Letter Words with E: &#10;https://www.youtube.com/watch?v=UQkPO3qpUCg&#10;&#10;Let's Read Three Letter Words with I: &#10;https://www.youtube.com/watch?v=v5Ih9_rvcDI&#10;&#10;Let's Read Three Letter Words with O: &#10;https://www.youtube.com/watch?v=4QRop-G9hw8&#10;&#10;Let's Read Three Letter Words with U: &#10;https://www.youtube.com/watch?v=17lyXMgkk9E&#10;&#10;Let's Read Playlist (all vowels): &#10;https://www.youtube.com/watch?v=8MvFB_Lw4Us&amp;index=3&amp;list=PLF2EF01A4993BB512&#10;&#10;&#10;Copyright Maple Leaf Learning" id="135" name="Google Shape;135;p22" title="Let's Read! Three Letter Words with &quot;a&quot; | Phonics for Kids">
            <a:hlinkClick r:id="rId3"/>
          </p:cNvPr>
          <p:cNvPicPr preferRelativeResize="0"/>
          <p:nvPr/>
        </p:nvPicPr>
        <p:blipFill>
          <a:blip r:embed="rId4">
            <a:alphaModFix/>
          </a:blip>
          <a:stretch>
            <a:fillRect/>
          </a:stretch>
        </p:blipFill>
        <p:spPr>
          <a:xfrm>
            <a:off x="447550" y="272050"/>
            <a:ext cx="7994425" cy="45895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A2C4C9"/>
        </a:solidFill>
      </p:bgPr>
    </p:bg>
    <p:spTree>
      <p:nvGrpSpPr>
        <p:cNvPr id="139" name="Shape 139"/>
        <p:cNvGrpSpPr/>
        <p:nvPr/>
      </p:nvGrpSpPr>
      <p:grpSpPr>
        <a:xfrm>
          <a:off x="0" y="0"/>
          <a:ext cx="0" cy="0"/>
          <a:chOff x="0" y="0"/>
          <a:chExt cx="0" cy="0"/>
        </a:xfrm>
      </p:grpSpPr>
      <p:sp>
        <p:nvSpPr>
          <p:cNvPr id="140" name="Google Shape;140;p23"/>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23"/>
          <p:cNvSpPr txBox="1"/>
          <p:nvPr>
            <p:ph idx="1" type="body"/>
          </p:nvPr>
        </p:nvSpPr>
        <p:spPr>
          <a:xfrm>
            <a:off x="311700" y="535300"/>
            <a:ext cx="8520600" cy="4033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uk" sz="3000"/>
              <a:t>Now read and draw.</a:t>
            </a:r>
            <a:endParaRPr sz="3000"/>
          </a:p>
          <a:p>
            <a:pPr indent="0" lvl="0" marL="0" rtl="0" algn="l">
              <a:spcBef>
                <a:spcPts val="1600"/>
              </a:spcBef>
              <a:spcAft>
                <a:spcPts val="0"/>
              </a:spcAft>
              <a:buNone/>
            </a:pPr>
            <a:r>
              <a:rPr lang="uk" sz="3000"/>
              <a:t>Прочитайте і намалюйте малюнки.</a:t>
            </a:r>
            <a:endParaRPr sz="3000"/>
          </a:p>
          <a:p>
            <a:pPr indent="0" lvl="0" marL="0" rtl="0" algn="l">
              <a:spcBef>
                <a:spcPts val="1600"/>
              </a:spcBef>
              <a:spcAft>
                <a:spcPts val="0"/>
              </a:spcAft>
              <a:buNone/>
            </a:pPr>
            <a:r>
              <a:rPr b="1" lang="uk" sz="3000"/>
              <a:t>It is a lemon.</a:t>
            </a:r>
            <a:endParaRPr b="1" sz="3000"/>
          </a:p>
          <a:p>
            <a:pPr indent="0" lvl="0" marL="0" rtl="0" algn="l">
              <a:spcBef>
                <a:spcPts val="1600"/>
              </a:spcBef>
              <a:spcAft>
                <a:spcPts val="0"/>
              </a:spcAft>
              <a:buNone/>
            </a:pPr>
            <a:r>
              <a:rPr b="1" lang="uk" sz="3000"/>
              <a:t>It is a tomato.</a:t>
            </a:r>
            <a:endParaRPr b="1" sz="3000"/>
          </a:p>
          <a:p>
            <a:pPr indent="0" lvl="0" marL="0" rtl="0" algn="l">
              <a:spcBef>
                <a:spcPts val="1600"/>
              </a:spcBef>
              <a:spcAft>
                <a:spcPts val="1600"/>
              </a:spcAft>
              <a:buNone/>
            </a:pPr>
            <a:r>
              <a:rPr b="1" lang="uk" sz="3000"/>
              <a:t>It is salad.</a:t>
            </a:r>
            <a:endParaRPr b="1" sz="30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A2C4C9"/>
        </a:solidFill>
      </p:bgPr>
    </p:bg>
    <p:spTree>
      <p:nvGrpSpPr>
        <p:cNvPr id="145" name="Shape 145"/>
        <p:cNvGrpSpPr/>
        <p:nvPr/>
      </p:nvGrpSpPr>
      <p:grpSpPr>
        <a:xfrm>
          <a:off x="0" y="0"/>
          <a:ext cx="0" cy="0"/>
          <a:chOff x="0" y="0"/>
          <a:chExt cx="0" cy="0"/>
        </a:xfrm>
      </p:grpSpPr>
      <p:sp>
        <p:nvSpPr>
          <p:cNvPr id="146" name="Google Shape;146;p24"/>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4"/>
          <p:cNvSpPr txBox="1"/>
          <p:nvPr>
            <p:ph idx="1" type="body"/>
          </p:nvPr>
        </p:nvSpPr>
        <p:spPr>
          <a:xfrm>
            <a:off x="311700" y="249550"/>
            <a:ext cx="8520600" cy="431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uk" sz="3000"/>
              <a:t>  І перевірте себе</a:t>
            </a:r>
            <a:r>
              <a:rPr lang="uk"/>
              <a:t>.</a:t>
            </a:r>
            <a:endParaRPr/>
          </a:p>
          <a:p>
            <a:pPr indent="0" lvl="0" marL="0" rtl="0" algn="l">
              <a:spcBef>
                <a:spcPts val="1600"/>
              </a:spcBef>
              <a:spcAft>
                <a:spcPts val="0"/>
              </a:spcAft>
              <a:buNone/>
            </a:pPr>
            <a:r>
              <a:rPr b="1" lang="uk" sz="3000"/>
              <a:t>It is a lemon. </a:t>
            </a:r>
            <a:endParaRPr b="1" sz="3000"/>
          </a:p>
          <a:p>
            <a:pPr indent="0" lvl="0" marL="0" rtl="0" algn="l">
              <a:spcBef>
                <a:spcPts val="1600"/>
              </a:spcBef>
              <a:spcAft>
                <a:spcPts val="0"/>
              </a:spcAft>
              <a:buNone/>
            </a:pPr>
            <a:r>
              <a:t/>
            </a:r>
            <a:endParaRPr b="1"/>
          </a:p>
          <a:p>
            <a:pPr indent="0" lvl="0" marL="0" rtl="0" algn="l">
              <a:spcBef>
                <a:spcPts val="1600"/>
              </a:spcBef>
              <a:spcAft>
                <a:spcPts val="0"/>
              </a:spcAft>
              <a:buNone/>
            </a:pPr>
            <a:r>
              <a:rPr b="1" lang="uk" sz="3000"/>
              <a:t>It is a tomato.</a:t>
            </a:r>
            <a:endParaRPr b="1" sz="3000"/>
          </a:p>
          <a:p>
            <a:pPr indent="0" lvl="0" marL="0" rtl="0" algn="l">
              <a:spcBef>
                <a:spcPts val="1600"/>
              </a:spcBef>
              <a:spcAft>
                <a:spcPts val="0"/>
              </a:spcAft>
              <a:buNone/>
            </a:pPr>
            <a:r>
              <a:t/>
            </a:r>
            <a:endParaRPr b="1"/>
          </a:p>
          <a:p>
            <a:pPr indent="0" lvl="0" marL="0" rtl="0" algn="l">
              <a:spcBef>
                <a:spcPts val="1600"/>
              </a:spcBef>
              <a:spcAft>
                <a:spcPts val="0"/>
              </a:spcAft>
              <a:buNone/>
            </a:pPr>
            <a:r>
              <a:rPr b="1" lang="uk" sz="3000"/>
              <a:t>It is salad.</a:t>
            </a:r>
            <a:endParaRPr/>
          </a:p>
          <a:p>
            <a:pPr indent="0" lvl="0" marL="0" rtl="0" algn="l">
              <a:spcBef>
                <a:spcPts val="1600"/>
              </a:spcBef>
              <a:spcAft>
                <a:spcPts val="1600"/>
              </a:spcAft>
              <a:buNone/>
            </a:pPr>
            <a:r>
              <a:t/>
            </a:r>
            <a:endParaRPr/>
          </a:p>
        </p:txBody>
      </p:sp>
      <p:pic>
        <p:nvPicPr>
          <p:cNvPr id="148" name="Google Shape;148;p24"/>
          <p:cNvPicPr preferRelativeResize="0"/>
          <p:nvPr/>
        </p:nvPicPr>
        <p:blipFill>
          <a:blip r:embed="rId3">
            <a:alphaModFix/>
          </a:blip>
          <a:stretch>
            <a:fillRect/>
          </a:stretch>
        </p:blipFill>
        <p:spPr>
          <a:xfrm>
            <a:off x="4093300" y="658725"/>
            <a:ext cx="1238885" cy="1298749"/>
          </a:xfrm>
          <a:prstGeom prst="rect">
            <a:avLst/>
          </a:prstGeom>
          <a:noFill/>
          <a:ln>
            <a:noFill/>
          </a:ln>
        </p:spPr>
      </p:pic>
      <p:pic>
        <p:nvPicPr>
          <p:cNvPr id="149" name="Google Shape;149;p24"/>
          <p:cNvPicPr preferRelativeResize="0"/>
          <p:nvPr/>
        </p:nvPicPr>
        <p:blipFill>
          <a:blip r:embed="rId4">
            <a:alphaModFix/>
          </a:blip>
          <a:stretch>
            <a:fillRect/>
          </a:stretch>
        </p:blipFill>
        <p:spPr>
          <a:xfrm>
            <a:off x="4001625" y="1966250"/>
            <a:ext cx="1667876" cy="1211000"/>
          </a:xfrm>
          <a:prstGeom prst="rect">
            <a:avLst/>
          </a:prstGeom>
          <a:noFill/>
          <a:ln>
            <a:noFill/>
          </a:ln>
        </p:spPr>
      </p:pic>
      <p:pic>
        <p:nvPicPr>
          <p:cNvPr id="150" name="Google Shape;150;p24"/>
          <p:cNvPicPr preferRelativeResize="0"/>
          <p:nvPr/>
        </p:nvPicPr>
        <p:blipFill>
          <a:blip r:embed="rId5">
            <a:alphaModFix/>
          </a:blip>
          <a:stretch>
            <a:fillRect/>
          </a:stretch>
        </p:blipFill>
        <p:spPr>
          <a:xfrm>
            <a:off x="3648650" y="3450925"/>
            <a:ext cx="1958850" cy="11183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A2C4C9"/>
        </a:solidFill>
      </p:bgPr>
    </p:bg>
    <p:spTree>
      <p:nvGrpSpPr>
        <p:cNvPr id="154" name="Shape 154"/>
        <p:cNvGrpSpPr/>
        <p:nvPr/>
      </p:nvGrpSpPr>
      <p:grpSpPr>
        <a:xfrm>
          <a:off x="0" y="0"/>
          <a:ext cx="0" cy="0"/>
          <a:chOff x="0" y="0"/>
          <a:chExt cx="0" cy="0"/>
        </a:xfrm>
      </p:grpSpPr>
      <p:sp>
        <p:nvSpPr>
          <p:cNvPr id="155" name="Google Shape;155;p25"/>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25"/>
          <p:cNvSpPr txBox="1"/>
          <p:nvPr>
            <p:ph idx="1" type="body"/>
          </p:nvPr>
        </p:nvSpPr>
        <p:spPr>
          <a:xfrm>
            <a:off x="118625" y="386125"/>
            <a:ext cx="8520600" cy="3902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uk" sz="2400"/>
              <a:t>It’s time to finish the lesson. </a:t>
            </a:r>
            <a:endParaRPr sz="2400"/>
          </a:p>
          <a:p>
            <a:pPr indent="0" lvl="0" marL="0" rtl="0" algn="l">
              <a:spcBef>
                <a:spcPts val="1600"/>
              </a:spcBef>
              <a:spcAft>
                <a:spcPts val="0"/>
              </a:spcAft>
              <a:buNone/>
            </a:pPr>
            <a:r>
              <a:rPr lang="uk" sz="2400"/>
              <a:t>Goodbye, children.</a:t>
            </a:r>
            <a:endParaRPr sz="2400"/>
          </a:p>
          <a:p>
            <a:pPr indent="0" lvl="0" marL="0" rtl="0" algn="l">
              <a:spcBef>
                <a:spcPts val="1600"/>
              </a:spcBef>
              <a:spcAft>
                <a:spcPts val="1600"/>
              </a:spcAft>
              <a:buNone/>
            </a:pPr>
            <a:r>
              <a:t/>
            </a:r>
            <a:endParaRPr/>
          </a:p>
        </p:txBody>
      </p:sp>
      <p:pic>
        <p:nvPicPr>
          <p:cNvPr descr="More great Super Simple videos in the Super Simple App for iOS ► http://apple.co/2nW5hPd&#10;&#10;This super simple goodbye song is great for ending nursery school, preschool, and children's ESL/EFL classes. It's very easy to sing along with and learn through gestures, and it ends with 45 seconds of instrumental music to play as children leave the classroom. Together with our song &quot;Hello Hello!&quot; (which you can find here: https://youtu.be/fN1Cyr0ZK9M), you'll have a great start and finish to any class or play session. &#10;&#10;Listen to Super Simple Songs on Spotify: https://spoti.fi/2ofnaZg&#10;Listen to Super Simple Songs on Apple Music: https://apple.co/2pBcg0j&#10;Or, just ask your smart speaker to play Super Simple Songs!&#10;PARENTS AND TEACHERS: Thank you so much for watching Super Simple Songs with your families and/or students. If your young ones are watching without supervision, we recommend some of the following viewing options:&#10;► SUPER SIMPLE APP -- http://bit.ly/SuperSimpleApp&#10;Be the first to watch new Super Simple videos in the Super Simple App! Ad-free and designed for young learners.&#10;► DOWNLOAD -- http://bit.ly/SuperSimpleShop&#10;Videos from all Super Simple channels are available for purchase at the Super Simple online shop. You can also find some DVDs there.&#10;► YOUTUBE KIDS -- http://bit.ly/You-Tube-Kids&#10;Designed to make it safer and simpler for young ones to watch online video, YouTube Kids includes a suite of parental controls so you can tailor the experience to suit your family’s needs.&#10;► AMAZON VIDEO&#10;Are you an Amazon Prime member? Watch Super Simple videos ad-free on Amazon Prime Video. Just search for “Super Simple.”&#10;► KHAN ACADEMY KIDS -- http://bit.ly/KhanKids-App&#10;Super Simple has partnered with Khan Academy on their latest app designed for preschoolers. You’ll find Super Simple Songs worked into the curriculum throughout the app.&#10;► PLAYKIDS -- http://bit.ly/Play-Kids&#10;Do you have the PlayKids app? You can find many of our Super Simple Songs and programs in the app!&#10;&#10;FREE SUPER SIMPLE TEACHING RESOURCES: http://bit.ly/SSFree-Resources&#10;&#10;SOCIAL MEDIA:&#10;Super Simple Newsletter Sign Up: http://bit.ly/SuperSimpleSignUp&#10;Facebook: http://bit.ly/SuperSimpleFacebook&#10;Instagram: http://bit.ly/SuperSimpleInsta&#10;Twitter: http://bit.ly/SuperSimpleTwitter&#10;Pinterest: http://bit.ly/SuperSimplePinterest&#10;&#10;******&#10;Lyrics:&#10;Bye bye. Goodbye.&#10;Bye, bye, bye, bye. Goodbye.&#10;&#10;I can clap my hands. &#10;I can stamp my feet.&#10;I can clap my hands.&#10;I can stamp my feet.&#10;&#10;Bye bye. Goodbye.&#10;Bye, bye, bye, bye. Goodbye.&#10;Bye bye. Goodbye.&#10;Bye, bye, bye, bye. Goodbye.&#10;GOODBYE! &#10;&#10;*****&#10;Song: Bye Bye Goodbye&#10;CD: Super Simple Songs 3&#10;Music: Super Simple Learning&#10;Vocals: Matt Stamm and Ingrid DuMosch DeHaan&#10;&#10;*****&#10;Super Simple Songs® and Super Simple Learning® are registered trademarks of Super Simple Learning, Inc.&#10;&#10;*****&#10;Bye Bye Goodbye by Super Simple Learning" id="157" name="Google Shape;157;p25" title="Bye Bye Goodbye | Goodbye Song for Kids | Super Simple Songs">
            <a:hlinkClick r:id="rId3"/>
          </p:cNvPr>
          <p:cNvPicPr preferRelativeResize="0"/>
          <p:nvPr/>
        </p:nvPicPr>
        <p:blipFill>
          <a:blip r:embed="rId4">
            <a:alphaModFix/>
          </a:blip>
          <a:stretch>
            <a:fillRect/>
          </a:stretch>
        </p:blipFill>
        <p:spPr>
          <a:xfrm>
            <a:off x="2286000" y="1440275"/>
            <a:ext cx="6546300" cy="34750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A2C4C9"/>
        </a:solidFill>
      </p:bgPr>
    </p:bg>
    <p:spTree>
      <p:nvGrpSpPr>
        <p:cNvPr id="72" name="Shape 72"/>
        <p:cNvGrpSpPr/>
        <p:nvPr/>
      </p:nvGrpSpPr>
      <p:grpSpPr>
        <a:xfrm>
          <a:off x="0" y="0"/>
          <a:ext cx="0" cy="0"/>
          <a:chOff x="0" y="0"/>
          <a:chExt cx="0" cy="0"/>
        </a:xfrm>
      </p:grpSpPr>
      <p:sp>
        <p:nvSpPr>
          <p:cNvPr id="73" name="Google Shape;73;p14"/>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4"/>
          <p:cNvSpPr txBox="1"/>
          <p:nvPr>
            <p:ph idx="1" type="body"/>
          </p:nvPr>
        </p:nvSpPr>
        <p:spPr>
          <a:xfrm>
            <a:off x="4995000" y="847950"/>
            <a:ext cx="2767200" cy="161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2400"/>
          </a:p>
          <a:p>
            <a:pPr indent="0" lvl="0" marL="0" rtl="0" algn="ctr">
              <a:spcBef>
                <a:spcPts val="1600"/>
              </a:spcBef>
              <a:spcAft>
                <a:spcPts val="0"/>
              </a:spcAft>
              <a:buNone/>
            </a:pPr>
            <a:r>
              <a:rPr lang="uk" sz="2400"/>
              <a:t>Let’s sing the song.</a:t>
            </a:r>
            <a:endParaRPr sz="2400"/>
          </a:p>
          <a:p>
            <a:pPr indent="0" lvl="0" marL="0" rtl="0" algn="ctr">
              <a:spcBef>
                <a:spcPts val="1600"/>
              </a:spcBef>
              <a:spcAft>
                <a:spcPts val="1600"/>
              </a:spcAft>
              <a:buNone/>
            </a:pPr>
            <a:r>
              <a:rPr lang="uk" sz="2400"/>
              <a:t>Заспіваймо пісеньку.</a:t>
            </a:r>
            <a:endParaRPr sz="2400"/>
          </a:p>
        </p:txBody>
      </p:sp>
      <p:pic>
        <p:nvPicPr>
          <p:cNvPr id="75" name="Google Shape;75;p14"/>
          <p:cNvPicPr preferRelativeResize="0"/>
          <p:nvPr/>
        </p:nvPicPr>
        <p:blipFill>
          <a:blip r:embed="rId3">
            <a:alphaModFix/>
          </a:blip>
          <a:stretch>
            <a:fillRect/>
          </a:stretch>
        </p:blipFill>
        <p:spPr>
          <a:xfrm>
            <a:off x="565700" y="847950"/>
            <a:ext cx="3459126" cy="22628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A2C4C9"/>
        </a:solidFill>
      </p:bgPr>
    </p:bg>
    <p:spTree>
      <p:nvGrpSpPr>
        <p:cNvPr id="79" name="Shape 79"/>
        <p:cNvGrpSpPr/>
        <p:nvPr/>
      </p:nvGrpSpPr>
      <p:grpSpPr>
        <a:xfrm>
          <a:off x="0" y="0"/>
          <a:ext cx="0" cy="0"/>
          <a:chOff x="0" y="0"/>
          <a:chExt cx="0" cy="0"/>
        </a:xfrm>
      </p:grpSpPr>
      <p:sp>
        <p:nvSpPr>
          <p:cNvPr id="80" name="Google Shape;80;p15"/>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5"/>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descr="Get the Super Simple App for iOS! ► http://apple.co/2nW5hPd&#10;&#10;Hello Hello to everyone visiting from Leo Messi's Instagram post😁 .  Use this song to say “Hello!” to classmates, parents, and friends from around the world. &#10;&#10;Listen to Super Simple Songs on Spotify: https://spoti.fi/2ofnaZg&#10;Listen to Super Simple Songs on Apple Music: https://apple.co/2pBcg0j&#10;Or, just ask your smart speaker to play Super Simple Songs!&#10;PARENTS AND TEACHERS: Thank you so much for watching Super Simple Songs with your families and/or students. If your young ones are watching without supervision, we recommend some of the following viewing options:&#10;► SUPER SIMPLE APP -- http://bit.ly/SuperSimpleApp&#10;Be the first to watch new Super Simple videos in the Super Simple App! Ad-free and designed for young learners.&#10;► DOWNLOAD -- http://bit.ly/SuperSimpleShop&#10;Videos from all Super Simple channels are available for purchase at the Super Simple online shop. You can also find some DVDs there.&#10;► YOUTUBE KIDS -- http://bit.ly/You-Tube-Kids&#10;Designed to make it safer and simpler for young ones to watch online video, YouTube Kids includes a suite of parental controls so you can tailor the experience to suit your family’s needs.&#10;► AMAZON VIDEO&#10;Are you an Amazon Prime member? Watch Super Simple videos ad-free on Amazon Prime Video. Just search for “Super Simple.”&#10;► KHAN ACADEMY KIDS -- http://bit.ly/KhanKids-App&#10;Super Simple has partnered with Khan Academy on their latest app designed for preschoolers. You’ll find Super Simple Songs worked into the curriculum throughout the app.&#10;► PLAYKIDS -- http://bit.ly/Play-Kids&#10;Do you have the PlayKids app? You can find many of our Super Simple Songs and programs in the app!&#10;&#10;FREE SUPER SIMPLE TEACHING RESOURCES: http://bit.ly/SSFree-Resources&#10;&#10;SOCIAL MEDIA:&#10;Super Simple Newsletter Sign Up: http://bit.ly/SuperSimpleSignUp&#10;Facebook: http://bit.ly/SuperSimpleFacebook&#10;Instagram: http://bit.ly/SuperSimpleInsta&#10;Twitter: http://bit.ly/SuperSimpleTwitter&#10;Pinterest: http://bit.ly/SuperSimplePinterest&#10;&#10;******&#10;Lyrics:&#10;Hello, hello.&#10;Can you clap your hands?&#10;Hello, hello.&#10;Can you clap your hands?&#10;&#10;Can you stretch up high?&#10;Can you touch your toes?&#10;Can you turn around? &#10;Can you say, &quot;Hello&quot;? &#10;&#10;Hello, hello.&#10;Can you stamp your feet? &#10;Hello, hello.&#10;Can you stamp your feet?&#10;&#10;Can you stretch up high?&#10;Can you touch your toes?&#10;Can you turn around?&#10;Can you say, &quot;Hello&quot;?&#10;&#10;Hello, hello.&#10;Can you clap your hands?&#10;Hello, hello.&#10;Can you stamp your feet?&#10;&#10;*****&#10;Song: Hello Hello!&#10;CD: Super Simple Songs 3&#10;Music: Super Simple Learning&#10;Vocals: Matt Stamm and Ingrid DuMosch DeHaan&#10;&#10;*****&#10;Super Simple Songs® and Super Simple Learning® are registered trademarks of Super Simple Learning, Inc.&#10;&#10;*****&#10;Hello Hello! by Super Simple Learning" id="82" name="Google Shape;82;p15" title="Hello Hello! Can You Clap Your Hands? | Original  Kids Song | Super Simple Songs">
            <a:hlinkClick r:id="rId3"/>
          </p:cNvPr>
          <p:cNvPicPr preferRelativeResize="0"/>
          <p:nvPr/>
        </p:nvPicPr>
        <p:blipFill>
          <a:blip r:embed="rId4">
            <a:alphaModFix/>
          </a:blip>
          <a:stretch>
            <a:fillRect/>
          </a:stretch>
        </p:blipFill>
        <p:spPr>
          <a:xfrm>
            <a:off x="537875" y="148375"/>
            <a:ext cx="7938400" cy="44206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A2C4C9"/>
        </a:solidFill>
      </p:bgPr>
    </p:bg>
    <p:spTree>
      <p:nvGrpSpPr>
        <p:cNvPr id="86" name="Shape 86"/>
        <p:cNvGrpSpPr/>
        <p:nvPr/>
      </p:nvGrpSpPr>
      <p:grpSpPr>
        <a:xfrm>
          <a:off x="0" y="0"/>
          <a:ext cx="0" cy="0"/>
          <a:chOff x="0" y="0"/>
          <a:chExt cx="0" cy="0"/>
        </a:xfrm>
      </p:grpSpPr>
      <p:sp>
        <p:nvSpPr>
          <p:cNvPr id="87" name="Google Shape;87;p16"/>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6"/>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uk"/>
              <a:t>Let’s learn new words.</a:t>
            </a:r>
            <a:endParaRPr/>
          </a:p>
          <a:p>
            <a:pPr indent="0" lvl="0" marL="0" rtl="0" algn="l">
              <a:spcBef>
                <a:spcPts val="1600"/>
              </a:spcBef>
              <a:spcAft>
                <a:spcPts val="0"/>
              </a:spcAft>
              <a:buNone/>
            </a:pPr>
            <a:r>
              <a:rPr lang="uk"/>
              <a:t>Вивчімо нові слова.</a:t>
            </a:r>
            <a:endParaRPr/>
          </a:p>
          <a:p>
            <a:pPr indent="0" lvl="0" marL="0" rtl="0" algn="l">
              <a:spcBef>
                <a:spcPts val="1600"/>
              </a:spcBef>
              <a:spcAft>
                <a:spcPts val="0"/>
              </a:spcAft>
              <a:buNone/>
            </a:pPr>
            <a:r>
              <a:rPr lang="uk"/>
              <a:t>Listen and repeat.</a:t>
            </a:r>
            <a:endParaRPr/>
          </a:p>
          <a:p>
            <a:pPr indent="0" lvl="0" marL="0" rtl="0" algn="l">
              <a:spcBef>
                <a:spcPts val="1600"/>
              </a:spcBef>
              <a:spcAft>
                <a:spcPts val="1600"/>
              </a:spcAft>
              <a:buNone/>
            </a:pPr>
            <a:r>
              <a:rPr lang="uk"/>
              <a:t>Послухайте і повторіть.</a:t>
            </a:r>
            <a:endParaRPr/>
          </a:p>
        </p:txBody>
      </p:sp>
      <p:pic>
        <p:nvPicPr>
          <p:cNvPr descr="A simple video to practice the names of some food." id="89" name="Google Shape;89;p16" title="Learn Food Vocabulary | Talking Flashcards">
            <a:hlinkClick r:id="rId3"/>
          </p:cNvPr>
          <p:cNvPicPr preferRelativeResize="0"/>
          <p:nvPr/>
        </p:nvPicPr>
        <p:blipFill>
          <a:blip r:embed="rId4">
            <a:alphaModFix/>
          </a:blip>
          <a:stretch>
            <a:fillRect/>
          </a:stretch>
        </p:blipFill>
        <p:spPr>
          <a:xfrm>
            <a:off x="3862550" y="755250"/>
            <a:ext cx="4572000" cy="3429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A2C4C9"/>
        </a:solidFill>
      </p:bgPr>
    </p:bg>
    <p:spTree>
      <p:nvGrpSpPr>
        <p:cNvPr id="93" name="Shape 93"/>
        <p:cNvGrpSpPr/>
        <p:nvPr/>
      </p:nvGrpSpPr>
      <p:grpSpPr>
        <a:xfrm>
          <a:off x="0" y="0"/>
          <a:ext cx="0" cy="0"/>
          <a:chOff x="0" y="0"/>
          <a:chExt cx="0" cy="0"/>
        </a:xfrm>
      </p:grpSpPr>
      <p:sp>
        <p:nvSpPr>
          <p:cNvPr id="94" name="Google Shape;94;p17"/>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7"/>
          <p:cNvSpPr txBox="1"/>
          <p:nvPr>
            <p:ph idx="1" type="body"/>
          </p:nvPr>
        </p:nvSpPr>
        <p:spPr>
          <a:xfrm>
            <a:off x="0" y="1275100"/>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uk"/>
              <a:t>Listen to the song</a:t>
            </a:r>
            <a:endParaRPr/>
          </a:p>
          <a:p>
            <a:pPr indent="0" lvl="0" marL="0" rtl="0" algn="l">
              <a:spcBef>
                <a:spcPts val="1600"/>
              </a:spcBef>
              <a:spcAft>
                <a:spcPts val="0"/>
              </a:spcAft>
              <a:buNone/>
            </a:pPr>
            <a:r>
              <a:rPr lang="uk"/>
              <a:t>and sing.</a:t>
            </a:r>
            <a:endParaRPr/>
          </a:p>
          <a:p>
            <a:pPr indent="0" lvl="0" marL="0" rtl="0" algn="l">
              <a:spcBef>
                <a:spcPts val="1600"/>
              </a:spcBef>
              <a:spcAft>
                <a:spcPts val="0"/>
              </a:spcAft>
              <a:buNone/>
            </a:pPr>
            <a:r>
              <a:rPr lang="uk"/>
              <a:t>Послухайте і заспівайте</a:t>
            </a:r>
            <a:endParaRPr/>
          </a:p>
          <a:p>
            <a:pPr indent="0" lvl="0" marL="0" rtl="0" algn="l">
              <a:spcBef>
                <a:spcPts val="1600"/>
              </a:spcBef>
              <a:spcAft>
                <a:spcPts val="0"/>
              </a:spcAft>
              <a:buNone/>
            </a:pPr>
            <a:r>
              <a:rPr lang="uk"/>
              <a:t>пісеньку. </a:t>
            </a:r>
            <a:endParaRPr/>
          </a:p>
          <a:p>
            <a:pPr indent="0" lvl="0" marL="0" rtl="0" algn="l">
              <a:spcBef>
                <a:spcPts val="1600"/>
              </a:spcBef>
              <a:spcAft>
                <a:spcPts val="1600"/>
              </a:spcAft>
              <a:buNone/>
            </a:pPr>
            <a:r>
              <a:t/>
            </a:r>
            <a:endParaRPr/>
          </a:p>
        </p:txBody>
      </p:sp>
      <p:pic>
        <p:nvPicPr>
          <p:cNvPr descr="Шановні глядачі! Ми прагнемо, щоб усі наші відео були корисними та цікавими для вас. Тому раді будемо отримати ваші відгуки та побажання - https://bit.ly/2UZ6EJA" id="96" name="Google Shape;96;p17" title="Smart Junior 1 for Ukraine Module 7 Food Let's play">
            <a:hlinkClick r:id="rId3"/>
          </p:cNvPr>
          <p:cNvPicPr preferRelativeResize="0"/>
          <p:nvPr/>
        </p:nvPicPr>
        <p:blipFill>
          <a:blip r:embed="rId4">
            <a:alphaModFix/>
          </a:blip>
          <a:stretch>
            <a:fillRect/>
          </a:stretch>
        </p:blipFill>
        <p:spPr>
          <a:xfrm>
            <a:off x="2895900" y="184275"/>
            <a:ext cx="5879525" cy="47650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A2C4C9"/>
        </a:solidFill>
      </p:bgPr>
    </p:bg>
    <p:spTree>
      <p:nvGrpSpPr>
        <p:cNvPr id="100" name="Shape 100"/>
        <p:cNvGrpSpPr/>
        <p:nvPr/>
      </p:nvGrpSpPr>
      <p:grpSpPr>
        <a:xfrm>
          <a:off x="0" y="0"/>
          <a:ext cx="0" cy="0"/>
          <a:chOff x="0" y="0"/>
          <a:chExt cx="0" cy="0"/>
        </a:xfrm>
      </p:grpSpPr>
      <p:sp>
        <p:nvSpPr>
          <p:cNvPr id="101" name="Google Shape;101;p18"/>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8"/>
          <p:cNvSpPr txBox="1"/>
          <p:nvPr>
            <p:ph idx="1" type="body"/>
          </p:nvPr>
        </p:nvSpPr>
        <p:spPr>
          <a:xfrm>
            <a:off x="210950" y="719575"/>
            <a:ext cx="8520600" cy="496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uk" sz="3000" u="sng">
                <a:solidFill>
                  <a:schemeClr val="hlink"/>
                </a:solidFill>
                <a:hlinkClick r:id="rId3"/>
              </a:rPr>
              <a:t>Match the words with the pictures. </a:t>
            </a:r>
            <a:endParaRPr/>
          </a:p>
          <a:p>
            <a:pPr indent="0" lvl="0" marL="0" rtl="0" algn="l">
              <a:spcBef>
                <a:spcPts val="1600"/>
              </a:spcBef>
              <a:spcAft>
                <a:spcPts val="1600"/>
              </a:spcAft>
              <a:buNone/>
            </a:pPr>
            <a:r>
              <a:rPr lang="uk" sz="3000" u="sng">
                <a:solidFill>
                  <a:schemeClr val="hlink"/>
                </a:solidFill>
                <a:hlinkClick r:id="rId4"/>
              </a:rPr>
              <a:t> З'єднайте слова з малюнками.</a:t>
            </a:r>
            <a:endParaRPr sz="3000"/>
          </a:p>
        </p:txBody>
      </p:sp>
      <p:pic>
        <p:nvPicPr>
          <p:cNvPr id="103" name="Google Shape;103;p18"/>
          <p:cNvPicPr preferRelativeResize="0"/>
          <p:nvPr/>
        </p:nvPicPr>
        <p:blipFill>
          <a:blip r:embed="rId5">
            <a:alphaModFix/>
          </a:blip>
          <a:stretch>
            <a:fillRect/>
          </a:stretch>
        </p:blipFill>
        <p:spPr>
          <a:xfrm>
            <a:off x="7062750" y="1891750"/>
            <a:ext cx="1668800" cy="1360000"/>
          </a:xfrm>
          <a:prstGeom prst="rect">
            <a:avLst/>
          </a:prstGeom>
          <a:noFill/>
          <a:ln>
            <a:noFill/>
          </a:ln>
        </p:spPr>
      </p:pic>
      <p:pic>
        <p:nvPicPr>
          <p:cNvPr id="104" name="Google Shape;104;p18"/>
          <p:cNvPicPr preferRelativeResize="0"/>
          <p:nvPr/>
        </p:nvPicPr>
        <p:blipFill>
          <a:blip r:embed="rId6">
            <a:alphaModFix/>
          </a:blip>
          <a:stretch>
            <a:fillRect/>
          </a:stretch>
        </p:blipFill>
        <p:spPr>
          <a:xfrm>
            <a:off x="4294750" y="2931000"/>
            <a:ext cx="2163974" cy="1535699"/>
          </a:xfrm>
          <a:prstGeom prst="rect">
            <a:avLst/>
          </a:prstGeom>
          <a:noFill/>
          <a:ln>
            <a:noFill/>
          </a:ln>
        </p:spPr>
      </p:pic>
      <p:pic>
        <p:nvPicPr>
          <p:cNvPr id="105" name="Google Shape;105;p18"/>
          <p:cNvPicPr preferRelativeResize="0"/>
          <p:nvPr/>
        </p:nvPicPr>
        <p:blipFill>
          <a:blip r:embed="rId7">
            <a:alphaModFix/>
          </a:blip>
          <a:stretch>
            <a:fillRect/>
          </a:stretch>
        </p:blipFill>
        <p:spPr>
          <a:xfrm>
            <a:off x="1115675" y="3465734"/>
            <a:ext cx="1892175" cy="126206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A2C4C9"/>
        </a:solidFill>
      </p:bgPr>
    </p:bg>
    <p:spTree>
      <p:nvGrpSpPr>
        <p:cNvPr id="109" name="Shape 109"/>
        <p:cNvGrpSpPr/>
        <p:nvPr/>
      </p:nvGrpSpPr>
      <p:grpSpPr>
        <a:xfrm>
          <a:off x="0" y="0"/>
          <a:ext cx="0" cy="0"/>
          <a:chOff x="0" y="0"/>
          <a:chExt cx="0" cy="0"/>
        </a:xfrm>
      </p:grpSpPr>
      <p:sp>
        <p:nvSpPr>
          <p:cNvPr id="110" name="Google Shape;110;p19"/>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9"/>
          <p:cNvSpPr txBox="1"/>
          <p:nvPr>
            <p:ph idx="1" type="body"/>
          </p:nvPr>
        </p:nvSpPr>
        <p:spPr>
          <a:xfrm>
            <a:off x="311700" y="445025"/>
            <a:ext cx="8520600" cy="4123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2400"/>
          </a:p>
          <a:p>
            <a:pPr indent="0" lvl="0" marL="0" rtl="0" algn="l">
              <a:spcBef>
                <a:spcPts val="1600"/>
              </a:spcBef>
              <a:spcAft>
                <a:spcPts val="0"/>
              </a:spcAft>
              <a:buNone/>
            </a:pPr>
            <a:r>
              <a:rPr lang="uk" sz="2400"/>
              <a:t>Are you tired?   </a:t>
            </a:r>
            <a:endParaRPr sz="2400"/>
          </a:p>
          <a:p>
            <a:pPr indent="0" lvl="0" marL="0" rtl="0" algn="l">
              <a:spcBef>
                <a:spcPts val="1600"/>
              </a:spcBef>
              <a:spcAft>
                <a:spcPts val="0"/>
              </a:spcAft>
              <a:buNone/>
            </a:pPr>
            <a:r>
              <a:rPr lang="uk" sz="2400"/>
              <a:t>      Ви втомилися?</a:t>
            </a:r>
            <a:endParaRPr sz="2400"/>
          </a:p>
          <a:p>
            <a:pPr indent="0" lvl="0" marL="0" rtl="0" algn="l">
              <a:spcBef>
                <a:spcPts val="1600"/>
              </a:spcBef>
              <a:spcAft>
                <a:spcPts val="0"/>
              </a:spcAft>
              <a:buNone/>
            </a:pPr>
            <a:r>
              <a:rPr lang="uk" sz="2400"/>
              <a:t>Let’s have a rest.           </a:t>
            </a:r>
            <a:endParaRPr sz="2400"/>
          </a:p>
          <a:p>
            <a:pPr indent="0" lvl="0" marL="0" rtl="0" algn="l">
              <a:spcBef>
                <a:spcPts val="1600"/>
              </a:spcBef>
              <a:spcAft>
                <a:spcPts val="1600"/>
              </a:spcAft>
              <a:buNone/>
            </a:pPr>
            <a:r>
              <a:rPr lang="uk" sz="2400"/>
              <a:t>       Відпочіньмо.</a:t>
            </a:r>
            <a:endParaRPr sz="2400"/>
          </a:p>
        </p:txBody>
      </p:sp>
      <p:pic>
        <p:nvPicPr>
          <p:cNvPr id="112" name="Google Shape;112;p19"/>
          <p:cNvPicPr preferRelativeResize="0"/>
          <p:nvPr/>
        </p:nvPicPr>
        <p:blipFill>
          <a:blip r:embed="rId3">
            <a:alphaModFix/>
          </a:blip>
          <a:stretch>
            <a:fillRect/>
          </a:stretch>
        </p:blipFill>
        <p:spPr>
          <a:xfrm>
            <a:off x="3952975" y="1491825"/>
            <a:ext cx="4313476" cy="2730251"/>
          </a:xfrm>
          <a:prstGeom prst="rect">
            <a:avLst/>
          </a:prstGeom>
          <a:noFill/>
          <a:ln>
            <a:noFill/>
          </a:ln>
          <a:effectLst>
            <a:outerShdw blurRad="57150" rotWithShape="0" algn="bl" dir="5400000" dist="19050">
              <a:srgbClr val="000000">
                <a:alpha val="5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mph" presetID="8" presetSubtype="0">
                                  <p:stCondLst>
                                    <p:cond delay="0"/>
                                  </p:stCondLst>
                                  <p:childTnLst>
                                    <p:animRot by="-21600000">
                                      <p:cBhvr>
                                        <p:cTn dur="1000" fill="hold"/>
                                        <p:tgtEl>
                                          <p:spTgt spid="112"/>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A2C4C9"/>
        </a:solidFill>
      </p:bgPr>
    </p:bg>
    <p:spTree>
      <p:nvGrpSpPr>
        <p:cNvPr id="116" name="Shape 116"/>
        <p:cNvGrpSpPr/>
        <p:nvPr/>
      </p:nvGrpSpPr>
      <p:grpSpPr>
        <a:xfrm>
          <a:off x="0" y="0"/>
          <a:ext cx="0" cy="0"/>
          <a:chOff x="0" y="0"/>
          <a:chExt cx="0" cy="0"/>
        </a:xfrm>
      </p:grpSpPr>
      <p:sp>
        <p:nvSpPr>
          <p:cNvPr id="117" name="Google Shape;117;p20"/>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20"/>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descr="Watch videos from Super Simple in the Super Simple App for iOS! ► http://apple.co/2nW5hPd &#10;&#10;🎶If you're happy happy happy clap your hands. If you're happy happy happy clap your hands. If you're happy happy happy clap your hands, clap your hands. If you're happy happy happy clap your hands.🎶&#10;&#10;Listen to Super Simple Songs on Spotify: https://spoti.fi/2ofnaZg&#10;Listen to Super Simple Songs on Apple Music: https://apple.co/2pBcg0j&#10;Or, just ask your smart speaker to play Super Simple Songs!&#10;PARENTS AND TEACHERS: Thank you so much for watching Super Simple Songs with your families and/or students. If your young ones are watching without supervision, we recommend some of the following viewing options:&#10;► SUPER SIMPLE APP -- http://bit.ly/SuperSimpleApp&#10;Be the first to watch new Super Simple videos in the Super Simple App! Ad-free and designed for young learners.&#10;► DOWNLOAD -- http://bit.ly/SuperSimpleShop&#10;Videos from all Super Simple channels are available for purchase at the Super Simple online shop. You can also find some DVDs there.&#10;► YOUTUBE KIDS -- http://bit.ly/You-Tube-Kids&#10;Designed to make it safer and simpler for young ones to watch online video, YouTube Kids includes a suite of parental controls so you can tailor the experience to suit your family’s needs.&#10;► AMAZON VIDEO&#10;Are you an Amazon Prime member? Watch Super Simple videos ad-free on Amazon Prime Video. Just search for “Super Simple.”&#10;► KHAN ACADEMY KIDS -- http://bit.ly/KhanKids-App&#10;Super Simple has partnered with Khan Academy on their latest app designed for preschoolers. You’ll find Super Simple Songs worked into the curriculum throughout the app.&#10;► PLAYKIDS -- http://bit.ly/Play-Kids&#10;Do you have the PlayKids app? You can find many of our Super Simple Songs and programs in the app!&#10;FREE SUPER SIMPLE TEACHING RESOURCES: http://bit.ly/SSFree-Resources&#10;&#10;SOCIAL MEDIA:&#10;Super Simple Newsletter Sign Up: http://bit.ly/SuperSimpleSignUp&#10;Facebook: http://bit.ly/SuperSimpleFacebook&#10;Instagram: http://bit.ly/SuperSimpleInsta&#10;Twitter: http://bit.ly/SuperSimpleTwitter&#10;Pinterest: http://bit.ly/SuperSimplePinterest &#10;&#10;******&#10;Lyrics:&#10;If you're happy happy happy clap your hands. &#10;If you're happy happy happy clap your hands.&#10;If you're happy happy happy clap your hands, clap your hands.&#10;If you're happy happy happy clap your hands.&#10;&#10;If you're angry angry angry stomp your feet. &#10;If you're angry angry angry stomp your feet.&#10;If you're angry angry angry stomp your feet, stomp your feet.&#10;If you're angry angry angry stomp your feet. &#10;&#10;If you're scared scared scared say, &quot;Oh no!&quot; &#10;If you're scared scared scared say, &quot;Oh no!&quot;&#10;If you're scared scared scared say, &quot;Oh no!&quot; Say, &quot;Oh no!&quot;&#10;If you're scared scared scared say, &quot;Oh no!&quot;&#10;&#10;If you're sleepy sleepy sleepy take a nap. &#10;If you're sleepy sleepy sleepy take a nap.&#10;If you're sleepy sleepy sleepy take a nap, take a nap.&#10;If you're sleepy sleepy sleepy take a nap.&#10;&#10;If you're happy happy happy clap your hands. &#10;If you're happy happy happy clap your hands.&#10;If you're happy happy happy clap your hands, clap your hands.&#10;If you're happy happy happy clap your hands. &#10;&#10;*****&#10;Song: If You're Happy&#10;CD: Super Simple Songs 1&#10;Music: Super Simple Learning&#10;Animation: Aaron Stewart&#10;Vocals: Matt Stamm and Leah Hays&#10;&#10;*****&#10;Super Simple Songs® and Super Simple Learning® are registered trademarks of Super Simple Learning, Inc.&#10;&#10;******&#10;&quot;If You're Happy&quot; by Super Simple Learning" id="119" name="Google Shape;119;p20" title="If You're Happy | Super Simple Songs">
            <a:hlinkClick r:id="rId3"/>
          </p:cNvPr>
          <p:cNvPicPr preferRelativeResize="0"/>
          <p:nvPr/>
        </p:nvPicPr>
        <p:blipFill>
          <a:blip r:embed="rId4">
            <a:alphaModFix/>
          </a:blip>
          <a:stretch>
            <a:fillRect/>
          </a:stretch>
        </p:blipFill>
        <p:spPr>
          <a:xfrm>
            <a:off x="311700" y="87750"/>
            <a:ext cx="8472500" cy="46597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A2C4C9"/>
        </a:solidFill>
      </p:bgPr>
    </p:bg>
    <p:spTree>
      <p:nvGrpSpPr>
        <p:cNvPr id="123" name="Shape 123"/>
        <p:cNvGrpSpPr/>
        <p:nvPr/>
      </p:nvGrpSpPr>
      <p:grpSpPr>
        <a:xfrm>
          <a:off x="0" y="0"/>
          <a:ext cx="0" cy="0"/>
          <a:chOff x="0" y="0"/>
          <a:chExt cx="0" cy="0"/>
        </a:xfrm>
      </p:grpSpPr>
      <p:sp>
        <p:nvSpPr>
          <p:cNvPr id="124" name="Google Shape;124;p21"/>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21"/>
          <p:cNvSpPr txBox="1"/>
          <p:nvPr>
            <p:ph idx="1" type="body"/>
          </p:nvPr>
        </p:nvSpPr>
        <p:spPr>
          <a:xfrm>
            <a:off x="381900" y="666925"/>
            <a:ext cx="8520600" cy="235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uk" sz="3000"/>
              <a:t>Let’s read. </a:t>
            </a:r>
            <a:endParaRPr sz="3000"/>
          </a:p>
          <a:p>
            <a:pPr indent="0" lvl="0" marL="0" rtl="0" algn="l">
              <a:spcBef>
                <a:spcPts val="1600"/>
              </a:spcBef>
              <a:spcAft>
                <a:spcPts val="0"/>
              </a:spcAft>
              <a:buNone/>
            </a:pPr>
            <a:r>
              <a:rPr lang="uk" sz="3000"/>
              <a:t>Будемо читати.</a:t>
            </a:r>
            <a:endParaRPr sz="3000"/>
          </a:p>
          <a:p>
            <a:pPr indent="0" lvl="0" marL="0" rtl="0" algn="l">
              <a:spcBef>
                <a:spcPts val="1600"/>
              </a:spcBef>
              <a:spcAft>
                <a:spcPts val="0"/>
              </a:spcAft>
              <a:buNone/>
            </a:pPr>
            <a:r>
              <a:rPr lang="uk" sz="3000"/>
              <a:t>Пригадайте цю букву.</a:t>
            </a:r>
            <a:endParaRPr sz="3000"/>
          </a:p>
          <a:p>
            <a:pPr indent="0" lvl="0" marL="0" rtl="0" algn="l">
              <a:spcBef>
                <a:spcPts val="1600"/>
              </a:spcBef>
              <a:spcAft>
                <a:spcPts val="0"/>
              </a:spcAft>
              <a:buNone/>
            </a:pPr>
            <a:r>
              <a:rPr lang="uk" sz="3000"/>
              <a:t>А тепер пригадайте, які слова з неї починаються.</a:t>
            </a:r>
            <a:endParaRPr sz="3000"/>
          </a:p>
          <a:p>
            <a:pPr indent="0" lvl="0" marL="0" rtl="0" algn="l">
              <a:spcBef>
                <a:spcPts val="1600"/>
              </a:spcBef>
              <a:spcAft>
                <a:spcPts val="0"/>
              </a:spcAft>
              <a:buNone/>
            </a:pPr>
            <a:r>
              <a:t/>
            </a:r>
            <a:endParaRPr sz="3000"/>
          </a:p>
          <a:p>
            <a:pPr indent="0" lvl="0" marL="0" rtl="0" algn="l">
              <a:spcBef>
                <a:spcPts val="1600"/>
              </a:spcBef>
              <a:spcAft>
                <a:spcPts val="0"/>
              </a:spcAft>
              <a:buNone/>
            </a:pPr>
            <a:r>
              <a:t/>
            </a:r>
            <a:endParaRPr sz="3000"/>
          </a:p>
          <a:p>
            <a:pPr indent="0" lvl="0" marL="0" rtl="0" algn="l">
              <a:spcBef>
                <a:spcPts val="1600"/>
              </a:spcBef>
              <a:spcAft>
                <a:spcPts val="0"/>
              </a:spcAft>
              <a:buNone/>
            </a:pPr>
            <a:r>
              <a:t/>
            </a:r>
            <a:endParaRPr sz="3000"/>
          </a:p>
          <a:p>
            <a:pPr indent="0" lvl="0" marL="0" rtl="0" algn="l">
              <a:spcBef>
                <a:spcPts val="1600"/>
              </a:spcBef>
              <a:spcAft>
                <a:spcPts val="1600"/>
              </a:spcAft>
              <a:buNone/>
            </a:pPr>
            <a:r>
              <a:t/>
            </a:r>
            <a:endParaRPr/>
          </a:p>
        </p:txBody>
      </p:sp>
      <p:pic>
        <p:nvPicPr>
          <p:cNvPr id="126" name="Google Shape;126;p21"/>
          <p:cNvPicPr preferRelativeResize="0"/>
          <p:nvPr/>
        </p:nvPicPr>
        <p:blipFill>
          <a:blip r:embed="rId3">
            <a:alphaModFix/>
          </a:blip>
          <a:stretch>
            <a:fillRect/>
          </a:stretch>
        </p:blipFill>
        <p:spPr>
          <a:xfrm>
            <a:off x="6291400" y="666925"/>
            <a:ext cx="2045774" cy="1743398"/>
          </a:xfrm>
          <a:prstGeom prst="rect">
            <a:avLst/>
          </a:prstGeom>
          <a:noFill/>
          <a:ln>
            <a:noFill/>
          </a:ln>
        </p:spPr>
      </p:pic>
      <p:pic>
        <p:nvPicPr>
          <p:cNvPr id="127" name="Google Shape;127;p21"/>
          <p:cNvPicPr preferRelativeResize="0"/>
          <p:nvPr/>
        </p:nvPicPr>
        <p:blipFill>
          <a:blip r:embed="rId4">
            <a:alphaModFix/>
          </a:blip>
          <a:stretch>
            <a:fillRect/>
          </a:stretch>
        </p:blipFill>
        <p:spPr>
          <a:xfrm>
            <a:off x="3731175" y="3636850"/>
            <a:ext cx="1681651" cy="1208275"/>
          </a:xfrm>
          <a:prstGeom prst="rect">
            <a:avLst/>
          </a:prstGeom>
          <a:noFill/>
          <a:ln>
            <a:noFill/>
          </a:ln>
        </p:spPr>
      </p:pic>
      <p:pic>
        <p:nvPicPr>
          <p:cNvPr id="128" name="Google Shape;128;p21"/>
          <p:cNvPicPr preferRelativeResize="0"/>
          <p:nvPr/>
        </p:nvPicPr>
        <p:blipFill>
          <a:blip r:embed="rId5">
            <a:alphaModFix/>
          </a:blip>
          <a:stretch>
            <a:fillRect/>
          </a:stretch>
        </p:blipFill>
        <p:spPr>
          <a:xfrm>
            <a:off x="6769075" y="3378550"/>
            <a:ext cx="1427201" cy="14665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25"/>
                                        </p:tgtEl>
                                        <p:attrNameLst>
                                          <p:attrName>style.visibility</p:attrName>
                                        </p:attrNameLst>
                                      </p:cBhvr>
                                      <p:to>
                                        <p:strVal val="visible"/>
                                      </p:to>
                                    </p:set>
                                    <p:anim calcmode="lin" valueType="num">
                                      <p:cBhvr additive="base">
                                        <p:cTn dur="1000"/>
                                        <p:tgtEl>
                                          <p:spTgt spid="125"/>
                                        </p:tgtEl>
                                        <p:attrNameLst>
                                          <p:attrName>ppt_w</p:attrName>
                                        </p:attrNameLst>
                                      </p:cBhvr>
                                      <p:tavLst>
                                        <p:tav fmla="" tm="0">
                                          <p:val>
                                            <p:strVal val="0"/>
                                          </p:val>
                                        </p:tav>
                                        <p:tav fmla="" tm="100000">
                                          <p:val>
                                            <p:strVal val="#ppt_w"/>
                                          </p:val>
                                        </p:tav>
                                      </p:tavLst>
                                    </p:anim>
                                    <p:anim calcmode="lin" valueType="num">
                                      <p:cBhvr additive="base">
                                        <p:cTn dur="1000"/>
                                        <p:tgtEl>
                                          <p:spTgt spid="125"/>
                                        </p:tgtEl>
                                        <p:attrNameLst>
                                          <p:attrName>ppt_h</p:attrName>
                                        </p:attrNameLst>
                                      </p:cBhvr>
                                      <p:tavLst>
                                        <p:tav fmla="" tm="0">
                                          <p:val>
                                            <p:strVal val="0"/>
                                          </p:val>
                                        </p:tav>
                                        <p:tav fmla="" tm="100000">
                                          <p:val>
                                            <p:strVal val="#ppt_h"/>
                                          </p:val>
                                        </p:tav>
                                      </p:tavLst>
                                    </p:anim>
                                  </p:childTnLst>
                                </p:cTn>
                              </p:par>
                            </p:childTnLst>
                          </p:cTn>
                        </p:par>
                        <p:par>
                          <p:cTn fill="hold">
                            <p:stCondLst>
                              <p:cond delay="1000"/>
                            </p:stCondLst>
                            <p:childTnLst>
                              <p:par>
                                <p:cTn fill="hold" nodeType="afterEffect" presetClass="emph" presetID="8" presetSubtype="0">
                                  <p:stCondLst>
                                    <p:cond delay="0"/>
                                  </p:stCondLst>
                                  <p:childTnLst>
                                    <p:animRot by="-21600000">
                                      <p:cBhvr>
                                        <p:cTn dur="500" fill="hold"/>
                                        <p:tgtEl>
                                          <p:spTgt spid="126"/>
                                        </p:tgtEl>
                                        <p:attrNameLst>
                                          <p:attrName>r</p:attrName>
                                        </p:attrNameLst>
                                      </p:cBhvr>
                                    </p:animRot>
                                  </p:childTnLst>
                                </p:cTn>
                              </p:par>
                            </p:childTnLst>
                          </p:cTn>
                        </p:par>
                        <p:par>
                          <p:cTn fill="hold">
                            <p:stCondLst>
                              <p:cond delay="1500"/>
                            </p:stCondLst>
                            <p:childTnLst>
                              <p:par>
                                <p:cTn fill="hold" nodeType="afterEffect" presetClass="emph" presetID="8" presetSubtype="0">
                                  <p:stCondLst>
                                    <p:cond delay="0"/>
                                  </p:stCondLst>
                                  <p:childTnLst>
                                    <p:animRot by="-21600000">
                                      <p:cBhvr>
                                        <p:cTn dur="500" fill="hold"/>
                                        <p:tgtEl>
                                          <p:spTgt spid="127"/>
                                        </p:tgtEl>
                                        <p:attrNameLst>
                                          <p:attrName>r</p:attrName>
                                        </p:attrNameLst>
                                      </p:cBhvr>
                                    </p:animRot>
                                  </p:childTnLst>
                                </p:cTn>
                              </p:par>
                              <p:par>
                                <p:cTn fill="hold" nodeType="withEffect" presetClass="emph" presetID="8" presetSubtype="0">
                                  <p:stCondLst>
                                    <p:cond delay="0"/>
                                  </p:stCondLst>
                                  <p:childTnLst>
                                    <p:animRot by="-21600000">
                                      <p:cBhvr>
                                        <p:cTn dur="1000" fill="hold"/>
                                        <p:tgtEl>
                                          <p:spTgt spid="128"/>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